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5902304-2D12-4B15-A2F2-FE5E5ED49C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733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F6973C-B366-40ED-9247-0EBD5E3DF792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4DADD8-21DB-4B69-AAD1-1CEE1B532D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11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FB0C62-E880-4787-B981-50AF7D6766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40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9B9A52-52E9-440B-BE7C-5B6B028700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09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2BCCEE4-264A-4A19-A8DB-D3E6BA2559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91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CAB0ED-BF07-4F9B-82D4-B71ECEB08D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0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D6EBFE-F0A7-4B57-AE3B-5C6870AF9B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82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9AAAD8-CA3E-4AA1-8EFC-5AE8CA5D2F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9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ACAB86-E081-436F-84F4-6BBD1F75A1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66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1359BC-C087-4502-9637-7C46296018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81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F78CDA-C039-48DF-B6AB-3BDA944CFE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8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C1E544-499B-43CB-AB64-703C58BA50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78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39C3DA-02E6-4F26-B172-25DE86039E4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98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934EACF-C861-4C53-B068-08471923561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720725"/>
            <a:ext cx="82804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9750" y="539750"/>
            <a:ext cx="88201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25513" y="179388"/>
            <a:ext cx="8434387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This is my commandment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This is my commandment, </a:t>
            </a:r>
          </a:p>
          <a:p>
            <a:pPr algn="ctr"/>
            <a:r>
              <a:rPr lang="en-CA" sz="3600"/>
              <a:t>that you love one another, </a:t>
            </a:r>
          </a:p>
          <a:p>
            <a:pPr algn="ctr"/>
            <a:r>
              <a:rPr lang="en-CA" sz="3600"/>
              <a:t>that your joy may be full,</a:t>
            </a:r>
          </a:p>
          <a:p>
            <a:pPr algn="ctr"/>
            <a:r>
              <a:rPr lang="en-CA" sz="3600"/>
              <a:t>This is my commandment </a:t>
            </a:r>
          </a:p>
          <a:p>
            <a:pPr algn="ctr"/>
            <a:r>
              <a:rPr lang="en-CA" sz="3600"/>
              <a:t>that you love one another, </a:t>
            </a:r>
          </a:p>
          <a:p>
            <a:pPr algn="ctr"/>
            <a:r>
              <a:rPr lang="en-CA" sz="3600"/>
              <a:t>that your joy may be full,</a:t>
            </a:r>
          </a:p>
          <a:p>
            <a:pPr algn="ctr"/>
            <a:r>
              <a:rPr lang="en-CA" sz="3600"/>
              <a:t>That your joy may be full - </a:t>
            </a:r>
          </a:p>
          <a:p>
            <a:pPr algn="ctr"/>
            <a:r>
              <a:rPr lang="en-CA" sz="3600"/>
              <a:t>that your joy may be full,</a:t>
            </a:r>
          </a:p>
          <a:p>
            <a:pPr algn="ctr"/>
            <a:r>
              <a:rPr lang="en-CA" sz="3600"/>
              <a:t>This is my commandment </a:t>
            </a:r>
          </a:p>
          <a:p>
            <a:pPr algn="ctr"/>
            <a:r>
              <a:rPr lang="en-CA" sz="3600"/>
              <a:t>that you love one another, </a:t>
            </a:r>
          </a:p>
          <a:p>
            <a:pPr algn="ctr"/>
            <a:r>
              <a:rPr lang="en-CA" sz="3600"/>
              <a:t>that your joy may be full.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2008-04-25T22:27:13Z</dcterms:created>
  <dcterms:modified xsi:type="dcterms:W3CDTF">2014-03-22T03:21:37Z</dcterms:modified>
</cp:coreProperties>
</file>