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B2EFFB33-5C8E-9849-9F74-D1CB6C23326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7467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F6EEC2-D407-F84B-BE39-46E93ECE0342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A3ED61-8320-144D-A3B3-BBB1B77A3C4E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EC9791-7709-F44F-B77C-6A272FEBC155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AA241D0-22FD-E647-8087-F0627B4EAF8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0093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513259F-7243-F84F-9F5A-4243DA6CC27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941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65187B0-E776-7E4B-A97F-8013A07360E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7879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B415BAAE-AD14-AB4B-92BD-F42C2D82EF4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4588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4FA3A0D-1A53-054C-B7DE-0727E1F9EAA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104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316761-E37F-C64E-9AD4-1CECE8CF0EF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379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E70B119-4683-C74D-AD83-52909DC8D1E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099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8E703B-2FAD-EC4B-A0D9-F69719476DD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425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D6C8139-1044-6D49-92F6-B7EDF2876E9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7487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4D80A1-57F6-F245-953D-B8BAE2C1576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972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AD47B4-1D08-A847-A23C-7726E5455D3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5054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9CB201D-2B4F-D947-B94A-32BCDAA8C4B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275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BE914BD0-0358-DF4C-9866-E55DC9818AF9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7380288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This is my Father's World</a:t>
            </a:r>
          </a:p>
          <a:p>
            <a:pPr algn="ctr"/>
            <a:r>
              <a:rPr lang="en-CA" sz="3600"/>
              <a:t> This is my Father's world,</a:t>
            </a:r>
          </a:p>
          <a:p>
            <a:pPr algn="ctr"/>
            <a:r>
              <a:rPr lang="en-CA" sz="3600"/>
              <a:t>and to my listening ears</a:t>
            </a:r>
          </a:p>
          <a:p>
            <a:pPr algn="ctr"/>
            <a:r>
              <a:rPr lang="en-CA" sz="3600"/>
              <a:t>All nature sings and round me rings</a:t>
            </a:r>
          </a:p>
          <a:p>
            <a:pPr algn="ctr"/>
            <a:r>
              <a:rPr lang="en-CA" sz="3600"/>
              <a:t>The music of the spheres.</a:t>
            </a:r>
          </a:p>
          <a:p>
            <a:pPr algn="ctr"/>
            <a:r>
              <a:rPr lang="en-CA" sz="3600"/>
              <a:t>This is my Father's world; </a:t>
            </a:r>
          </a:p>
          <a:p>
            <a:pPr algn="ctr"/>
            <a:r>
              <a:rPr lang="en-CA" sz="3600"/>
              <a:t>I rest me in the thought</a:t>
            </a:r>
          </a:p>
          <a:p>
            <a:pPr algn="ctr"/>
            <a:r>
              <a:rPr lang="en-CA" sz="3600"/>
              <a:t>Of rocks and trees,</a:t>
            </a:r>
          </a:p>
          <a:p>
            <a:pPr algn="ctr"/>
            <a:r>
              <a:rPr lang="en-CA" sz="3600"/>
              <a:t>of skies and seas</a:t>
            </a:r>
          </a:p>
          <a:p>
            <a:pPr algn="ctr"/>
            <a:r>
              <a:rPr lang="en-CA" sz="3600"/>
              <a:t>His hand the wonders wrought.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1/3</a:t>
            </a:r>
          </a:p>
          <a:p>
            <a:pPr algn="ctr"/>
            <a:r>
              <a:rPr lang="en-CA" sz="1200"/>
              <a:t>ccli 132991Th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0"/>
            <a:ext cx="7380288" cy="709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This is my Father's world,</a:t>
            </a:r>
          </a:p>
          <a:p>
            <a:pPr algn="ctr"/>
            <a:r>
              <a:rPr lang="en-CA" sz="3600"/>
              <a:t>The birds their carols raise,</a:t>
            </a:r>
          </a:p>
          <a:p>
            <a:pPr algn="ctr"/>
            <a:r>
              <a:rPr lang="en-CA" sz="3600"/>
              <a:t>The morning light, the lily white,</a:t>
            </a:r>
          </a:p>
          <a:p>
            <a:pPr algn="ctr"/>
            <a:r>
              <a:rPr lang="en-CA" sz="3600"/>
              <a:t>Declare their Maker's praise.</a:t>
            </a:r>
          </a:p>
          <a:p>
            <a:pPr algn="ctr"/>
            <a:r>
              <a:rPr lang="en-CA" sz="3600"/>
              <a:t>This is my Father's world;</a:t>
            </a:r>
          </a:p>
          <a:p>
            <a:pPr algn="ctr"/>
            <a:r>
              <a:rPr lang="en-CA" sz="3600"/>
              <a:t>He shines in all that's fair;</a:t>
            </a:r>
          </a:p>
          <a:p>
            <a:pPr algn="ctr"/>
            <a:r>
              <a:rPr lang="en-CA" sz="3600"/>
              <a:t>In the rustling grass</a:t>
            </a:r>
          </a:p>
          <a:p>
            <a:pPr algn="ctr"/>
            <a:r>
              <a:rPr lang="en-CA" sz="3600"/>
              <a:t>I hear Him pass,</a:t>
            </a:r>
          </a:p>
          <a:p>
            <a:pPr algn="ctr"/>
            <a:r>
              <a:rPr lang="en-CA" sz="3600"/>
              <a:t>He speaks to me everywhere.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2/3</a:t>
            </a:r>
          </a:p>
          <a:p>
            <a:pPr algn="ctr"/>
            <a:r>
              <a:rPr lang="en-CA" sz="1200"/>
              <a:t>ccli 132991Th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0" y="0"/>
            <a:ext cx="7380288" cy="709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This is my Father's world</a:t>
            </a:r>
          </a:p>
          <a:p>
            <a:pPr algn="ctr"/>
            <a:r>
              <a:rPr lang="en-CA" sz="3600"/>
              <a:t>O let me ne'er forget</a:t>
            </a:r>
          </a:p>
          <a:p>
            <a:pPr algn="ctr"/>
            <a:r>
              <a:rPr lang="en-CA" sz="3600"/>
              <a:t>That though the wrong</a:t>
            </a:r>
          </a:p>
          <a:p>
            <a:pPr algn="ctr"/>
            <a:r>
              <a:rPr lang="en-CA" sz="3600"/>
              <a:t>seems oft so strong,</a:t>
            </a:r>
          </a:p>
          <a:p>
            <a:pPr algn="ctr"/>
            <a:r>
              <a:rPr lang="en-CA" sz="3600"/>
              <a:t>God is the ruler yet.</a:t>
            </a:r>
          </a:p>
          <a:p>
            <a:pPr algn="ctr"/>
            <a:r>
              <a:rPr lang="en-CA" sz="3600"/>
              <a:t>This is my Father's world;</a:t>
            </a:r>
          </a:p>
          <a:p>
            <a:pPr algn="ctr"/>
            <a:r>
              <a:rPr lang="en-CA" sz="3600"/>
              <a:t>The battle is not done;</a:t>
            </a:r>
          </a:p>
          <a:p>
            <a:pPr algn="ctr"/>
            <a:r>
              <a:rPr lang="en-CA" sz="3600"/>
              <a:t>Jesus who died shall be satisfied,</a:t>
            </a:r>
          </a:p>
          <a:p>
            <a:pPr algn="ctr"/>
            <a:r>
              <a:rPr lang="en-CA" sz="3600"/>
              <a:t>and earth and heaven be one.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3/3</a:t>
            </a:r>
          </a:p>
          <a:p>
            <a:pPr algn="ctr"/>
            <a:r>
              <a:rPr lang="en-CA" sz="1200"/>
              <a:t>ccli 132991Th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179</Words>
  <Application>Microsoft Macintosh PowerPoint</Application>
  <PresentationFormat>Custom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10</cp:revision>
  <cp:lastPrinted>1601-01-01T00:00:00Z</cp:lastPrinted>
  <dcterms:created xsi:type="dcterms:W3CDTF">2008-04-26T18:24:32Z</dcterms:created>
  <dcterms:modified xsi:type="dcterms:W3CDTF">2014-10-15T19:55:22Z</dcterms:modified>
</cp:coreProperties>
</file>