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8A5F032-E254-754B-9555-3E16430522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180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1ACB40-0A5F-9F4B-8427-445625FBE2A6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220B73-16AE-EE41-8DA7-AF0F42EF7F86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274C80-A2F0-E74A-B06B-8CB43CCA28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36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543F8A-170C-FC44-9BBA-CD25268498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65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9261DC-B500-9242-8C3A-DCE17E56B4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057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9040767-B1AC-714A-9247-9741C6FA86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3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84660F-BD12-6D4A-8C14-7A6E476297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83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0BC956-3462-7A4A-8657-CDF036BDD7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05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3B17A9-65F4-8A49-A609-C9FECAD5C9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22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F90A68-F8F6-7D4E-9867-CB68DA4FAF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33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4DCF63-4F2B-9842-9814-4BA0669757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9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AC3978-89E5-6248-9801-48F61BBF08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90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E67261-45F2-8A46-B069-FC4C683F03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96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EFBD56-A438-C446-95A7-08A2747F1D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54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C6E5826-7648-FE4D-BDDF-A9AE5F10D35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04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>
                <a:cs typeface="TimesNewRoman" charset="0"/>
              </a:rPr>
              <a:t>This is the Day that the Lord has made</a:t>
            </a:r>
            <a:r>
              <a:rPr lang="en-CA" sz="3000">
                <a:cs typeface="TimesNewRoman" charset="0"/>
              </a:rPr>
              <a:t> </a:t>
            </a:r>
          </a:p>
          <a:p>
            <a:r>
              <a:rPr lang="en-CA" sz="3000">
                <a:cs typeface="TimesNewRoman" charset="0"/>
              </a:rPr>
              <a:t>This is the day, this is the day</a:t>
            </a:r>
          </a:p>
          <a:p>
            <a:r>
              <a:rPr lang="en-CA" sz="3000">
                <a:cs typeface="TimesNewRoman" charset="0"/>
              </a:rPr>
              <a:t>That the Lord has made, that the Lord has made. </a:t>
            </a:r>
          </a:p>
          <a:p>
            <a:r>
              <a:rPr lang="en-CA" sz="3000">
                <a:cs typeface="TimesNewRoman" charset="0"/>
              </a:rPr>
              <a:t>We will rejoice, we will rejoice </a:t>
            </a:r>
          </a:p>
          <a:p>
            <a:r>
              <a:rPr lang="en-CA" sz="3000">
                <a:cs typeface="TimesNewRoman" charset="0"/>
              </a:rPr>
              <a:t>And be glad in it, and be glad in it. </a:t>
            </a:r>
          </a:p>
          <a:p>
            <a:r>
              <a:rPr lang="en-CA" sz="3000">
                <a:cs typeface="TimesNewRoman" charset="0"/>
              </a:rPr>
              <a:t>This is the day that the Lord has made</a:t>
            </a:r>
          </a:p>
          <a:p>
            <a:r>
              <a:rPr lang="en-CA" sz="3000">
                <a:cs typeface="TimesNewRoman" charset="0"/>
              </a:rPr>
              <a:t>We will rejoice and be glad in it.</a:t>
            </a:r>
          </a:p>
          <a:p>
            <a:r>
              <a:rPr lang="en-CA" sz="3000">
                <a:cs typeface="TimesNewRoman" charset="0"/>
              </a:rPr>
              <a:t>This is the day, this is the day</a:t>
            </a:r>
          </a:p>
          <a:p>
            <a:r>
              <a:rPr lang="en-CA" sz="3000">
                <a:cs typeface="TimesNewRoman" charset="0"/>
              </a:rPr>
              <a:t>that the Lord has made. </a:t>
            </a: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04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endParaRPr lang="en-CA" sz="3000">
              <a:cs typeface="TimesNewRoman" charset="0"/>
            </a:endParaRPr>
          </a:p>
          <a:p>
            <a:r>
              <a:rPr lang="en-CA" sz="3000">
                <a:cs typeface="TimesNewRoman" charset="0"/>
              </a:rPr>
              <a:t>These are the friends, these are the friends, </a:t>
            </a:r>
          </a:p>
          <a:p>
            <a:r>
              <a:rPr lang="en-CA" sz="3000">
                <a:cs typeface="TimesNewRoman" charset="0"/>
              </a:rPr>
              <a:t>That the Lord has giv'n, that the Lord has giv'n. </a:t>
            </a:r>
          </a:p>
          <a:p>
            <a:r>
              <a:rPr lang="en-CA" sz="3000">
                <a:cs typeface="TimesNewRoman" charset="0"/>
              </a:rPr>
              <a:t>We will rejoice, we will rejoice, </a:t>
            </a:r>
          </a:p>
          <a:p>
            <a:r>
              <a:rPr lang="en-CA" sz="3000">
                <a:cs typeface="TimesNewRoman" charset="0"/>
              </a:rPr>
              <a:t>And be glad with them, and be glad with them. </a:t>
            </a:r>
          </a:p>
          <a:p>
            <a:r>
              <a:rPr lang="en-CA" sz="3000">
                <a:cs typeface="TimesNewRoman" charset="0"/>
              </a:rPr>
              <a:t>These are the friends that the Lord has given</a:t>
            </a:r>
          </a:p>
          <a:p>
            <a:r>
              <a:rPr lang="en-CA" sz="3000">
                <a:cs typeface="TimesNewRoman" charset="0"/>
              </a:rPr>
              <a:t>We will rejoice and be glad with them</a:t>
            </a:r>
          </a:p>
          <a:p>
            <a:r>
              <a:rPr lang="en-CA" sz="3000">
                <a:cs typeface="TimesNewRoman" charset="0"/>
              </a:rPr>
              <a:t>These are the friends, these are the friends.</a:t>
            </a:r>
          </a:p>
          <a:p>
            <a:r>
              <a:rPr lang="en-CA" sz="3000">
                <a:cs typeface="TimesNewRoman" charset="0"/>
              </a:rPr>
              <a:t>That the Lord has giv'n.</a:t>
            </a: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endParaRPr lang="en-CA" sz="3000">
              <a:cs typeface="TimesNewRoman" charset="0"/>
            </a:endParaRP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2/2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169</Words>
  <Application>Microsoft Macintosh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2014-10-15T19:55:08Z</dcterms:modified>
</cp:coreProperties>
</file>