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F0FEAB8-B2EE-CC44-80DF-04B9EF82CC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0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A4883E-1A67-5B4F-A87A-33346898898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DF982B-D05E-CC40-8927-3969F07A05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09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CBAB52-2A2A-6146-BF8E-A38DFE9C54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6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5097AC-1DD9-E447-8C72-B2A935E96B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44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E464B79-D6E9-6C49-BFC9-8041D453C9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32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F36422-C0B8-6A49-B3F1-3A2A1108AE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78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497978-B1F9-0B42-A454-368EC2390C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64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F127ED-CFFA-204F-B888-0146CFC93C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57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01AED1-3882-E945-AA0F-B2DA35A303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0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6F313C-1FD8-8F44-BB4E-405B017D91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83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567A98-01FE-1746-BCAB-E5FF5A663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35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E467DE-52AD-C14F-94BD-110E504654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82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30F0D7-8E8A-A544-90F5-79103E92F2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076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9B9510B-10E0-B041-8594-1ED021565B8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0"/>
            <a:ext cx="8999537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This is the day that the Lord has made</a:t>
            </a:r>
          </a:p>
          <a:p>
            <a:pPr algn="ctr"/>
            <a:r>
              <a:rPr lang="en-CA" sz="3600"/>
              <a:t>This is the day, that the Lord has made. </a:t>
            </a:r>
          </a:p>
          <a:p>
            <a:pPr algn="ctr"/>
            <a:r>
              <a:rPr lang="en-CA" sz="3600"/>
              <a:t>Let us rejoice and be glad. (3x)</a:t>
            </a:r>
          </a:p>
          <a:p>
            <a:pPr algn="ctr"/>
            <a:r>
              <a:rPr lang="en-CA" sz="3600"/>
              <a:t>He gave us today so give Him your praise</a:t>
            </a:r>
          </a:p>
          <a:p>
            <a:pPr algn="ctr"/>
            <a:r>
              <a:rPr lang="en-CA" sz="3600"/>
              <a:t>Rejoice and be glad</a:t>
            </a:r>
          </a:p>
          <a:p>
            <a:pPr algn="ctr"/>
            <a:r>
              <a:rPr lang="en-CA" sz="3600"/>
              <a:t>This is the day, that the Lord has made. </a:t>
            </a:r>
          </a:p>
          <a:p>
            <a:pPr algn="ctr"/>
            <a:r>
              <a:rPr lang="en-CA" sz="3600"/>
              <a:t>Let us rejoice and be glad. (3x)</a:t>
            </a:r>
          </a:p>
          <a:p>
            <a:pPr algn="ctr"/>
            <a:r>
              <a:rPr lang="en-CA" sz="3600"/>
              <a:t>Now I can see He cares about me</a:t>
            </a:r>
          </a:p>
          <a:p>
            <a:pPr algn="ctr"/>
            <a:r>
              <a:rPr lang="en-CA" sz="3600"/>
              <a:t>come on and sing Jesus is King</a:t>
            </a:r>
          </a:p>
          <a:p>
            <a:pPr algn="ctr"/>
            <a:r>
              <a:rPr lang="en-CA" sz="3600"/>
              <a:t>Let's live our days, hearts filled with praise</a:t>
            </a:r>
          </a:p>
          <a:p>
            <a:pPr algn="ctr"/>
            <a:r>
              <a:rPr lang="en-CA" sz="3600"/>
              <a:t>rejoice and be glad (3x)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2008-04-26T00:41:02Z</dcterms:created>
  <dcterms:modified xsi:type="dcterms:W3CDTF">2014-10-15T19:55:15Z</dcterms:modified>
</cp:coreProperties>
</file>