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DD0D1D1-A8A8-46E3-8525-9D867CDC5DD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9982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0B2CA9-75E3-4231-984F-18E24A57D4B3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80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9AB535-DA6C-4A9C-8AF5-C0D9C837953F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7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8AE4C2-E554-4400-8C38-A0BFA64039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145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006F9B-E2C0-460D-9CCE-C5009DE99E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628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068473-F4FE-4004-9220-24C82B2EA1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1556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20D043A-5CB8-4FC3-A4EC-701D5623CC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38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DADC70-C9CB-41BC-971B-F18F898476B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21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D23E72-E4DA-4614-8F1F-B0DE2B35D7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17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2DAFEC-A97E-4F71-9C37-54182E6A05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4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D8DE65-A768-4CDA-839C-2B76C258C4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515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FD12F3-94D5-4D0A-A048-7F72E6D9CC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949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644AC3-B4AA-4A38-BFF1-1E0DE1D77B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565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4E42FB-2370-45B2-950D-4C773F8827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0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DA0ED4-9CF0-4D78-AFFC-E7E171D199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738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4850DAC-3EA8-43BB-8AF7-5F83BF798F4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31763"/>
            <a:ext cx="9539288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This Little Light of Mine</a:t>
            </a:r>
          </a:p>
          <a:p>
            <a:pPr algn="ctr"/>
            <a:r>
              <a:rPr lang="en-CA" sz="3600"/>
              <a:t>This little light of mine, I'm gonna let it shine</a:t>
            </a:r>
          </a:p>
          <a:p>
            <a:pPr algn="ctr"/>
            <a:r>
              <a:rPr lang="en-CA" sz="3600"/>
              <a:t>This little light of mine, I'm gonna let it shine</a:t>
            </a:r>
          </a:p>
          <a:p>
            <a:pPr algn="ctr"/>
            <a:r>
              <a:rPr lang="en-CA" sz="3600"/>
              <a:t>This little light of mine, I'm gonna let it shine</a:t>
            </a:r>
          </a:p>
          <a:p>
            <a:pPr algn="ctr"/>
            <a:r>
              <a:rPr lang="en-CA" sz="3600"/>
              <a:t>Let it shine, Let it shine, Let it shine.</a:t>
            </a:r>
          </a:p>
          <a:p>
            <a:pPr algn="ctr"/>
            <a:r>
              <a:rPr lang="en-CA" sz="3600"/>
              <a:t>The light that shines is the light of love</a:t>
            </a:r>
          </a:p>
          <a:p>
            <a:pPr algn="ctr"/>
            <a:r>
              <a:rPr lang="en-CA" sz="3600"/>
              <a:t>Lights the darkness from above</a:t>
            </a:r>
          </a:p>
          <a:p>
            <a:pPr algn="ctr"/>
            <a:r>
              <a:rPr lang="en-CA" sz="3600"/>
              <a:t>It shines on me and it shines on you</a:t>
            </a:r>
          </a:p>
          <a:p>
            <a:pPr algn="ctr"/>
            <a:r>
              <a:rPr lang="en-CA" sz="3600"/>
              <a:t>And it shows what the power of love  can do</a:t>
            </a:r>
          </a:p>
          <a:p>
            <a:pPr algn="ctr"/>
            <a:r>
              <a:rPr lang="en-CA" sz="3600"/>
              <a:t>I'm gonna shine my light both bright and clear</a:t>
            </a:r>
          </a:p>
          <a:p>
            <a:pPr algn="ctr"/>
            <a:r>
              <a:rPr lang="en-CA" sz="3600"/>
              <a:t>I'm gonna shine my light both far and near</a:t>
            </a:r>
          </a:p>
          <a:p>
            <a:pPr algn="ctr"/>
            <a:r>
              <a:rPr lang="en-CA" sz="3600"/>
              <a:t>If there's a dark corner in this land</a:t>
            </a:r>
          </a:p>
          <a:p>
            <a:pPr algn="ctr"/>
            <a:r>
              <a:rPr lang="en-CA" sz="3600"/>
              <a:t>I'm gonna let my little light shine!</a:t>
            </a:r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9899650" cy="711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This little light of mine, I'm gonna let it shine</a:t>
            </a:r>
          </a:p>
          <a:p>
            <a:pPr algn="ctr"/>
            <a:r>
              <a:rPr lang="en-CA" sz="3600"/>
              <a:t>This little light of mine, I'm gonna let it shine</a:t>
            </a:r>
          </a:p>
          <a:p>
            <a:pPr algn="ctr"/>
            <a:r>
              <a:rPr lang="en-CA" sz="3600"/>
              <a:t>This little light of mine, I'm gonna let it shine</a:t>
            </a:r>
          </a:p>
          <a:p>
            <a:pPr algn="ctr"/>
            <a:r>
              <a:rPr lang="en-CA" sz="3600"/>
              <a:t>Let it shine, Let it shine, Let it shine.</a:t>
            </a:r>
          </a:p>
          <a:p>
            <a:pPr algn="ctr"/>
            <a:endParaRPr lang="en-CA" sz="2600"/>
          </a:p>
          <a:p>
            <a:pPr algn="ctr"/>
            <a:r>
              <a:rPr lang="en-CA" sz="3600"/>
              <a:t>Monday, He gave me the gift of love;</a:t>
            </a:r>
          </a:p>
          <a:p>
            <a:pPr algn="ctr"/>
            <a:r>
              <a:rPr lang="en-CA" sz="3600"/>
              <a:t>Tuesday, peace came from above.</a:t>
            </a:r>
          </a:p>
          <a:p>
            <a:pPr algn="ctr"/>
            <a:r>
              <a:rPr lang="en-CA" sz="3600"/>
              <a:t>Wednesday told me to have more faith;</a:t>
            </a:r>
          </a:p>
          <a:p>
            <a:pPr algn="ctr"/>
            <a:r>
              <a:rPr lang="en-CA" sz="3600"/>
              <a:t>Thursday, gave me a little more grace.</a:t>
            </a:r>
          </a:p>
          <a:p>
            <a:pPr algn="ctr"/>
            <a:r>
              <a:rPr lang="en-CA" sz="3600"/>
              <a:t>Friday, told me to watch and pray</a:t>
            </a:r>
          </a:p>
          <a:p>
            <a:pPr algn="ctr"/>
            <a:r>
              <a:rPr lang="en-CA" sz="3600"/>
              <a:t>Saturday, told me just what to say,</a:t>
            </a:r>
          </a:p>
          <a:p>
            <a:pPr algn="ctr"/>
            <a:r>
              <a:rPr lang="en-CA" sz="3600"/>
              <a:t>Sunday, gave the power divine</a:t>
            </a:r>
          </a:p>
          <a:p>
            <a:pPr algn="ctr"/>
            <a:r>
              <a:rPr lang="en-CA" sz="3600"/>
              <a:t>Just to let my little light shine. </a:t>
            </a:r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233</Words>
  <Application>Microsoft Office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50</cp:revision>
  <cp:lastPrinted>1601-01-01T00:00:00Z</cp:lastPrinted>
  <dcterms:created xsi:type="dcterms:W3CDTF">2008-04-25T08:00:10Z</dcterms:created>
  <dcterms:modified xsi:type="dcterms:W3CDTF">2013-11-10T01:37:08Z</dcterms:modified>
</cp:coreProperties>
</file>