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24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556C6BD-0BE8-5145-AD1D-5E40E84931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655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657255-B903-9C42-80BD-E501FA814C69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B7679B-9F43-954E-B952-3057DAA8E8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822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049E281-B2FF-9A45-83DA-BD81CB78C30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704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6FDAFD1-21D7-6649-A4D1-650EC197EA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284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6BE99020-DECD-5F4A-AB08-8C2B9F954AD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564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B31EF3-E168-F24E-99AB-1AD05F8AFC1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732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6E717D-420D-704C-BD0C-713645ADDC6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440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23F7766-AEA3-6747-8CE7-C990AC6BEBF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033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4EBA45-1C13-6C48-9262-C17C23F895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576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5F7E87-A362-B247-BD7E-F86C0287C1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417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63AABC-D529-5446-B33E-9E7EBF6A99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821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6FF1D4-83CF-2A41-A6B6-E176B00C407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443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A95715-EF02-8944-B785-3FB389E5F56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820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5DDF6B5A-2731-CE41-85FB-2141418A084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21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This Little Light of Mine</a:t>
            </a:r>
          </a:p>
          <a:p>
            <a:pPr algn="ctr"/>
            <a:r>
              <a:rPr lang="en-CA" sz="3200"/>
              <a:t>This little light of mine, </a:t>
            </a:r>
          </a:p>
          <a:p>
            <a:pPr algn="ctr"/>
            <a:r>
              <a:rPr lang="en-CA" sz="3200"/>
              <a:t>I'm gonna let it shine (3x)</a:t>
            </a:r>
          </a:p>
          <a:p>
            <a:pPr algn="ctr"/>
            <a:r>
              <a:rPr lang="en-CA" sz="3200"/>
              <a:t>Let it shine, let it shine, let it shine</a:t>
            </a:r>
          </a:p>
          <a:p>
            <a:pPr algn="ctr"/>
            <a:endParaRPr lang="en-CA" sz="3200"/>
          </a:p>
          <a:p>
            <a:pPr algn="ctr"/>
            <a:r>
              <a:rPr lang="en-CA" sz="3600"/>
              <a:t>Hide it under a bushel no, </a:t>
            </a:r>
          </a:p>
          <a:p>
            <a:pPr algn="ctr"/>
            <a:r>
              <a:rPr lang="en-CA" sz="3600"/>
              <a:t>I'm gonna let it shine. (3x)</a:t>
            </a:r>
          </a:p>
          <a:p>
            <a:pPr algn="ctr"/>
            <a:r>
              <a:rPr lang="en-CA" sz="3200"/>
              <a:t>Let it shine, let it shine, let it shine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Don't let Satan blow it out, </a:t>
            </a:r>
          </a:p>
          <a:p>
            <a:pPr algn="ctr"/>
            <a:r>
              <a:rPr lang="en-CA" sz="3200"/>
              <a:t>I'm gonna let it shine (3x)</a:t>
            </a:r>
          </a:p>
          <a:p>
            <a:pPr algn="ctr"/>
            <a:r>
              <a:rPr lang="en-CA" sz="3200"/>
              <a:t>Let it shine, let it shine, let it shine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1/1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89</Words>
  <Application>Microsoft Macintosh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9</cp:revision>
  <cp:lastPrinted>1601-01-01T00:00:00Z</cp:lastPrinted>
  <dcterms:created xsi:type="dcterms:W3CDTF">2008-04-26T18:24:32Z</dcterms:created>
  <dcterms:modified xsi:type="dcterms:W3CDTF">2014-10-15T19:55:00Z</dcterms:modified>
</cp:coreProperties>
</file>