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095FF64-5BC7-7042-BCF3-B0EB6F0AF71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547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0D25869-0E9B-124E-A161-C3069C432B30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7C72D2-849E-3A4C-8003-16E2E6098429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2BB5E3D-6BEF-9842-BED5-72F5F25AC0C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961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ADA90C4-8E60-4145-84F2-6BE63914C6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160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33A7F6-7B9A-6C45-BD26-3167635D61A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872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C87B9B5-05D9-4440-B35D-3EAC0ECA10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554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BA416B-763C-6F47-B809-F7DD75BD04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178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69CF1D-0896-F04D-9A61-BD39946C97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1664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B15959E-CC42-5346-8023-8C66F7E61B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677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BF99D4-3862-1043-9EE8-CB57A577A51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557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40C1AF-0D08-9641-BFAC-2C2DBDA245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1338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775A49-EC4E-6F4F-9FC4-52D4C517D7D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7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7D8243-DF6D-C34B-A521-5EA4E48188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60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886230-37FC-764C-8300-1F53CCD6E5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4999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8A712622-1DF7-DC40-A917-60639B7122E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Medley</a:t>
            </a:r>
          </a:p>
          <a:p>
            <a:pPr algn="ctr"/>
            <a:r>
              <a:rPr lang="en-CA" sz="3600"/>
              <a:t>  This train is bound for glory, this train.</a:t>
            </a:r>
          </a:p>
          <a:p>
            <a:pPr algn="ctr"/>
            <a:r>
              <a:rPr lang="en-CA" sz="3600"/>
              <a:t>This train is bound for glory, this train.</a:t>
            </a:r>
          </a:p>
          <a:p>
            <a:pPr algn="ctr"/>
            <a:r>
              <a:rPr lang="en-CA" sz="3600"/>
              <a:t>This train is bound for glory,</a:t>
            </a:r>
          </a:p>
          <a:p>
            <a:pPr algn="ctr"/>
            <a:r>
              <a:rPr lang="en-CA" sz="3600"/>
              <a:t>Don't carry nothing </a:t>
            </a:r>
          </a:p>
          <a:p>
            <a:pPr algn="ctr"/>
            <a:r>
              <a:rPr lang="en-CA" sz="3600"/>
              <a:t>but the righteous and the holy.</a:t>
            </a:r>
          </a:p>
          <a:p>
            <a:pPr algn="ctr"/>
            <a:r>
              <a:rPr lang="en-CA" sz="3600"/>
              <a:t>This train is bound for glory, this train.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    Oh, when the saints go marching in</a:t>
            </a:r>
          </a:p>
          <a:p>
            <a:pPr algn="ctr"/>
            <a:r>
              <a:rPr lang="en-CA" sz="3600"/>
              <a:t>    Oh, when the saints go marching in</a:t>
            </a:r>
          </a:p>
          <a:p>
            <a:pPr algn="ctr"/>
            <a:r>
              <a:rPr lang="en-CA" sz="3600"/>
              <a:t>    Lord, how I want to be in that number</a:t>
            </a:r>
          </a:p>
          <a:p>
            <a:pPr algn="ctr"/>
            <a:r>
              <a:rPr lang="en-CA" sz="3600"/>
              <a:t>    When the saints go marching in </a:t>
            </a:r>
          </a:p>
          <a:p>
            <a:pPr algn="ctr"/>
            <a:r>
              <a:rPr lang="en-CA" sz="3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Swing low, sweet chariot</a:t>
            </a:r>
          </a:p>
          <a:p>
            <a:pPr algn="ctr"/>
            <a:r>
              <a:rPr lang="en-CA" sz="3600"/>
              <a:t>Coming for to carry me home,</a:t>
            </a:r>
          </a:p>
          <a:p>
            <a:pPr algn="ctr"/>
            <a:r>
              <a:rPr lang="en-CA" sz="3600"/>
              <a:t>Swing low, sweet chariot,</a:t>
            </a:r>
          </a:p>
          <a:p>
            <a:pPr algn="ctr"/>
            <a:r>
              <a:rPr lang="en-CA" sz="3600"/>
              <a:t>Coming for to carry me home.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I'm gonna sing, sing, sing</a:t>
            </a:r>
          </a:p>
          <a:p>
            <a:pPr algn="ctr"/>
            <a:r>
              <a:rPr lang="en-CA" sz="3600"/>
              <a:t>I'm gonna shout, shout, shout</a:t>
            </a:r>
          </a:p>
          <a:p>
            <a:pPr algn="ctr"/>
            <a:r>
              <a:rPr lang="en-CA" sz="3600"/>
              <a:t>I'm gonna sing, I'm gonna shout</a:t>
            </a:r>
          </a:p>
          <a:p>
            <a:pPr algn="ctr"/>
            <a:r>
              <a:rPr lang="en-CA" sz="3600"/>
              <a:t>Praise the Lord</a:t>
            </a:r>
          </a:p>
          <a:p>
            <a:pPr algn="ctr"/>
            <a:r>
              <a:rPr lang="en-CA" sz="3600"/>
              <a:t>When those gates are opened wide</a:t>
            </a:r>
          </a:p>
          <a:p>
            <a:pPr algn="ctr"/>
            <a:r>
              <a:rPr lang="en-CA" sz="3600"/>
              <a:t>I'm gonna sit by Jesus side</a:t>
            </a:r>
          </a:p>
          <a:p>
            <a:pPr algn="ctr"/>
            <a:r>
              <a:rPr lang="en-CA" sz="3600"/>
              <a:t>I'm gonna sing, I'm gonna shout</a:t>
            </a:r>
          </a:p>
          <a:p>
            <a:pPr algn="ctr"/>
            <a:r>
              <a:rPr lang="en-CA" sz="3600"/>
              <a:t>Praise the Lord</a:t>
            </a:r>
          </a:p>
          <a:p>
            <a:pPr algn="ctr"/>
            <a:r>
              <a:rPr lang="en-CA" sz="3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168</Words>
  <Application>Microsoft Macintosh PowerPoint</Application>
  <PresentationFormat>Custom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</cp:revision>
  <cp:lastPrinted>1601-01-01T00:00:00Z</cp:lastPrinted>
  <dcterms:created xsi:type="dcterms:W3CDTF">2008-04-26T18:24:32Z</dcterms:created>
  <dcterms:modified xsi:type="dcterms:W3CDTF">2014-10-15T19:54:53Z</dcterms:modified>
</cp:coreProperties>
</file>