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E7DE6EB-D868-4B55-9899-92C402A67D6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43150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AB09A12-858A-4650-8E6E-88CE2E83795A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88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E945DA-813E-4AAE-92F2-76A048752D20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6742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54BEFE-E7C5-4D3D-AEC5-02AC063C5FA5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605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633692-6BCA-42B7-9E8C-9DB9722D1AA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7385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0E260E-B2EB-4B34-BFC8-0E409FE5A02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9876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586362E-9DEB-4C04-923F-7668CF0CB6C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51303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B547DDB-C282-4DAF-8BBA-04FFADAE713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9903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9D53E3-2840-4568-8A0F-98E873A3D7A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297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C390D6-37E2-4864-987F-304F65D99DA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6216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BBAFBC-42D0-471B-84D9-E6B2CCEA78B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40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7CB96F4-7353-410C-B8A7-C9F2B559AD6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543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8B6CAD-FCF4-4EEC-B43F-2E66427C536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4231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6C9B3A-3AC0-428D-92AE-6E13ECD7EC9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5862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926C84-DF1F-4194-BF70-B462E6B9803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06296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FAD849-1D6E-410D-B3C6-410A3344437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9652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C25DB6-AE37-466B-85AD-0A1A519B2FEC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00013"/>
            <a:ext cx="9899650" cy="67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 u="sng"/>
              <a:t>This world is not my home</a:t>
            </a:r>
          </a:p>
          <a:p>
            <a:pPr algn="ctr"/>
            <a:r>
              <a:rPr lang="en-CA" altLang="en-US" sz="3200"/>
              <a:t>This world is not my home, I'm just a passing thru, </a:t>
            </a:r>
          </a:p>
          <a:p>
            <a:pPr algn="ctr"/>
            <a:r>
              <a:rPr lang="en-CA" altLang="en-US" sz="3200"/>
              <a:t>My treasures are laid up somewhere beyond the blue; </a:t>
            </a:r>
          </a:p>
          <a:p>
            <a:pPr algn="ctr"/>
            <a:r>
              <a:rPr lang="en-CA" altLang="en-US" sz="3200"/>
              <a:t>The angels beckon me from heaven's open door, </a:t>
            </a:r>
          </a:p>
          <a:p>
            <a:pPr algn="ctr"/>
            <a:r>
              <a:rPr lang="en-CA" altLang="en-US" sz="3200"/>
              <a:t>And I can't feel at home in this world anymore. 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Chorus: O Lord, you know I have no friend like You, </a:t>
            </a:r>
          </a:p>
          <a:p>
            <a:pPr algn="ctr"/>
            <a:r>
              <a:rPr lang="en-CA" altLang="en-US" sz="3200"/>
              <a:t>If heaven's not my home, then, Lord, what will I do? </a:t>
            </a:r>
          </a:p>
          <a:p>
            <a:pPr algn="ctr"/>
            <a:r>
              <a:rPr lang="en-CA" altLang="en-US" sz="3200"/>
              <a:t>The angels beckon me from heaven's open door, </a:t>
            </a:r>
          </a:p>
          <a:p>
            <a:pPr algn="ctr"/>
            <a:r>
              <a:rPr lang="en-CA" altLang="en-US" sz="3200"/>
              <a:t>And I can't feel at home in this world anymore.</a:t>
            </a:r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r>
              <a:rPr lang="en-CA" altLang="en-US" sz="3600"/>
              <a:t>1/3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00013"/>
            <a:ext cx="9899650" cy="624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/>
              <a:t>They're all expecting me, and that's one thing I know, </a:t>
            </a:r>
          </a:p>
          <a:p>
            <a:pPr algn="ctr"/>
            <a:r>
              <a:rPr lang="en-CA" altLang="en-US" sz="3200"/>
              <a:t>My Savior pardoned me and now I onward go; </a:t>
            </a:r>
          </a:p>
          <a:p>
            <a:pPr algn="ctr"/>
            <a:r>
              <a:rPr lang="en-CA" altLang="en-US" sz="3200"/>
              <a:t>I know He'll take me thru tho I am weak and poor, </a:t>
            </a:r>
          </a:p>
          <a:p>
            <a:pPr algn="ctr"/>
            <a:r>
              <a:rPr lang="en-CA" altLang="en-US" sz="3200"/>
              <a:t>And I can't feel at home in this world anymore.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Chorus: O Lord, you know I have no friend like You, </a:t>
            </a:r>
          </a:p>
          <a:p>
            <a:pPr algn="ctr"/>
            <a:r>
              <a:rPr lang="en-CA" altLang="en-US" sz="3200"/>
              <a:t>If heaven's not my home, then, Lord, what will I do? </a:t>
            </a:r>
          </a:p>
          <a:p>
            <a:pPr algn="ctr"/>
            <a:r>
              <a:rPr lang="en-CA" altLang="en-US" sz="3200"/>
              <a:t>The angels beckon me from heaven's open door, </a:t>
            </a:r>
          </a:p>
          <a:p>
            <a:pPr algn="ctr"/>
            <a:r>
              <a:rPr lang="en-CA" altLang="en-US" sz="3200"/>
              <a:t>And I can't feel at home in this world anymore.</a:t>
            </a:r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r>
              <a:rPr lang="en-CA" altLang="en-US" sz="3600"/>
              <a:t>2/3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100013"/>
            <a:ext cx="9899650" cy="670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200"/>
              <a:t>Just up in glory land we'll live eternally, </a:t>
            </a:r>
          </a:p>
          <a:p>
            <a:pPr algn="ctr"/>
            <a:r>
              <a:rPr lang="en-CA" altLang="en-US" sz="3200"/>
              <a:t>That saints on ev'ry hand are shouting victory; </a:t>
            </a:r>
          </a:p>
          <a:p>
            <a:pPr algn="ctr"/>
            <a:r>
              <a:rPr lang="en-CA" altLang="en-US" sz="3200"/>
              <a:t>Their songs of sweetest praise </a:t>
            </a:r>
          </a:p>
          <a:p>
            <a:pPr algn="ctr"/>
            <a:r>
              <a:rPr lang="en-CA" altLang="en-US" sz="3200"/>
              <a:t>drift back from heaven's shore, </a:t>
            </a:r>
          </a:p>
          <a:p>
            <a:pPr algn="ctr"/>
            <a:r>
              <a:rPr lang="en-CA" altLang="en-US" sz="3200"/>
              <a:t>And I can't feel at home in this world anymore. </a:t>
            </a:r>
          </a:p>
          <a:p>
            <a:pPr algn="ctr"/>
            <a:endParaRPr lang="en-CA" altLang="en-US" sz="3200"/>
          </a:p>
          <a:p>
            <a:pPr algn="ctr"/>
            <a:r>
              <a:rPr lang="en-CA" altLang="en-US" sz="3200"/>
              <a:t>Chorus: O Lord, you know I have no friend like You, </a:t>
            </a:r>
          </a:p>
          <a:p>
            <a:pPr algn="ctr"/>
            <a:r>
              <a:rPr lang="en-CA" altLang="en-US" sz="3200"/>
              <a:t>If heaven's not my home, then, Lord, what will I do? </a:t>
            </a:r>
          </a:p>
          <a:p>
            <a:pPr algn="ctr"/>
            <a:r>
              <a:rPr lang="en-CA" altLang="en-US" sz="3200"/>
              <a:t>The angels beckon me from heaven's open door, </a:t>
            </a:r>
          </a:p>
          <a:p>
            <a:pPr algn="ctr"/>
            <a:r>
              <a:rPr lang="en-CA" altLang="en-US" sz="3200"/>
              <a:t>And I can't feel at home in this world anymore.</a:t>
            </a:r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endParaRPr lang="en-CA" altLang="en-US" sz="3200"/>
          </a:p>
          <a:p>
            <a:pPr algn="ctr"/>
            <a:r>
              <a:rPr lang="en-CA" altLang="en-US" sz="3600"/>
              <a:t>3/3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294</Words>
  <Application>Microsoft Office PowerPoint</Application>
  <PresentationFormat>Custom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2008-04-25T18:39:53Z</dcterms:created>
  <dcterms:modified xsi:type="dcterms:W3CDTF">2014-06-13T16:55:36Z</dcterms:modified>
</cp:coreProperties>
</file>