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38BBA3C-42B5-4125-A654-8611218AEE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367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476BC3-F86C-4BBB-98BB-498878F34C2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9650CC-A734-4EB1-9B9C-C8B31F967B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6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15E4A-07E1-4158-BEB1-BBAE91BAAA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23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FFDC2C-E7E9-4DDB-80E5-B5FDE94C28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77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07F38EB-8C9F-484A-A81E-3D27522D2A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22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97A405-CFF3-4E6C-8A72-5E0A7CBFA3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79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964025-DE0E-4EEC-9942-51234D259E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34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D11BB0-C324-4760-9F17-4BB2AEA5CF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33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C8A68F-71F0-4F22-BA8B-04F066DD43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46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D101A-15B7-4FCE-B8DE-4FA68C9136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26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8A8C2F-39FA-4E96-98C6-D4AAD51715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58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7F90A2-8F3B-4185-B631-BD743614BC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60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A621F5-ED53-4D89-82C5-C30DF6D8DE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3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AD4BAB6-5A6C-4945-A2B9-F648B204F75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9750" y="128588"/>
            <a:ext cx="8999538" cy="696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Thou art Worthy</a:t>
            </a:r>
          </a:p>
          <a:p>
            <a:pPr algn="ctr"/>
            <a:r>
              <a:rPr lang="en-CA" sz="3600"/>
              <a:t>Thou art, worthy, Thou art, worthy</a:t>
            </a:r>
          </a:p>
          <a:p>
            <a:pPr algn="ctr"/>
            <a:r>
              <a:rPr lang="en-CA" sz="3600"/>
              <a:t>Thou art, worthy 0 Lord</a:t>
            </a:r>
          </a:p>
          <a:p>
            <a:pPr algn="ctr"/>
            <a:r>
              <a:rPr lang="en-CA" sz="3600"/>
              <a:t>To receive Glory</a:t>
            </a:r>
          </a:p>
          <a:p>
            <a:pPr algn="ctr"/>
            <a:r>
              <a:rPr lang="en-CA" sz="3600"/>
              <a:t>Glory and honor</a:t>
            </a:r>
          </a:p>
          <a:p>
            <a:pPr algn="ctr"/>
            <a:r>
              <a:rPr lang="en-CA" sz="3600"/>
              <a:t>Glory and honor and power</a:t>
            </a:r>
          </a:p>
          <a:p>
            <a:pPr algn="ctr"/>
            <a:r>
              <a:rPr lang="en-CA" sz="3600"/>
              <a:t>For Thou hast created</a:t>
            </a:r>
          </a:p>
          <a:p>
            <a:pPr algn="ctr"/>
            <a:r>
              <a:rPr lang="en-CA" sz="3600"/>
              <a:t>Hast all things created</a:t>
            </a:r>
          </a:p>
          <a:p>
            <a:pPr algn="ctr"/>
            <a:r>
              <a:rPr lang="en-CA" sz="3600"/>
              <a:t>For Thou hast created all things</a:t>
            </a:r>
          </a:p>
          <a:p>
            <a:pPr algn="ctr"/>
            <a:r>
              <a:rPr lang="en-CA" sz="3600"/>
              <a:t>And for thy pleasure They are created</a:t>
            </a:r>
          </a:p>
          <a:p>
            <a:pPr algn="ctr"/>
            <a:r>
              <a:rPr lang="en-CA" sz="3600"/>
              <a:t>Thou art worthy 0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>
              <a:lnSpc>
                <a:spcPct val="108000"/>
              </a:lnSpc>
              <a:spcBef>
                <a:spcPts val="188"/>
              </a:spcBef>
            </a:pPr>
            <a:r>
              <a:rPr lang="en-CA" sz="1200">
                <a:cs typeface="Times New Roman" panose="02020603050405020304" pitchFamily="18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2008-04-25T07:56:16Z</dcterms:created>
  <dcterms:modified xsi:type="dcterms:W3CDTF">2014-02-09T02:57:56Z</dcterms:modified>
</cp:coreProperties>
</file>