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D175502-6ECA-428F-981A-0FE268318A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822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28D3B-3BC0-4491-8D65-953161C7411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3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7D770A-EC76-4D63-8E85-4C1FE546B395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2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C4E309-E87C-40E4-B1A6-DE7FE08808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67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F907FF-B531-4368-AED9-D17029EC4F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30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7DCA5F-F0F4-40FE-8DB2-1A47F94E19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235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118B738-061C-4637-8A89-A43A7F7C92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2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4C4E2-0172-4C7B-9371-0AA9086B4B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1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BDAEE0-0636-4415-B99D-6EB510446C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4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7D4187-A103-4295-821B-13125ED04B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34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D44891-8A38-4CDC-B4FF-1191EBC2FC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2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50D985-34A3-4E98-B149-F60CC319C2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5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9E099D-DB6C-4B21-B379-A48A211F81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49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ADAE96-ACBB-458B-802A-43C15C73CB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7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2061F9-CDDD-479F-A24D-0BB423FBC4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94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1F0CF7D-C8E5-448A-9B5A-1E5368D4016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Thou didst leave thy throne</a:t>
            </a:r>
          </a:p>
          <a:p>
            <a:pPr algn="ctr"/>
            <a:r>
              <a:rPr lang="en-CA" sz="3600"/>
              <a:t>Thou didst leave thy throne and thy kingly crown</a:t>
            </a:r>
          </a:p>
          <a:p>
            <a:pPr algn="ctr"/>
            <a:r>
              <a:rPr lang="en-CA" sz="3600"/>
              <a:t>When thou camest to earth for me;</a:t>
            </a:r>
          </a:p>
          <a:p>
            <a:pPr algn="ctr"/>
            <a:r>
              <a:rPr lang="en-CA" sz="3600"/>
              <a:t>But in Bethlehem's home </a:t>
            </a:r>
          </a:p>
          <a:p>
            <a:pPr algn="ctr"/>
            <a:r>
              <a:rPr lang="en-CA" sz="3600"/>
              <a:t>there was found no room</a:t>
            </a:r>
          </a:p>
          <a:p>
            <a:pPr algn="ctr"/>
            <a:r>
              <a:rPr lang="en-CA" sz="3600"/>
              <a:t>For thy holy nativity.</a:t>
            </a:r>
          </a:p>
          <a:p>
            <a:pPr algn="ctr"/>
            <a:r>
              <a:rPr lang="en-CA" sz="3600"/>
              <a:t>Oh come to my heart, Lord Jesus!</a:t>
            </a:r>
          </a:p>
          <a:p>
            <a:pPr algn="ctr"/>
            <a:r>
              <a:rPr lang="en-CA" sz="3600"/>
              <a:t>There is room in my heart for Thee.</a:t>
            </a:r>
          </a:p>
          <a:p>
            <a:pPr algn="ctr"/>
            <a:r>
              <a:rPr lang="en-CA" sz="3600"/>
              <a:t>Oh come to my heart Lord Jesus come!</a:t>
            </a:r>
          </a:p>
          <a:p>
            <a:pPr algn="ctr"/>
            <a:r>
              <a:rPr lang="en-CA" sz="3600"/>
              <a:t>There is room in my heart for Thee.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-71438"/>
            <a:ext cx="10080625" cy="793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Heaven's arches rang, when the angels sang,</a:t>
            </a:r>
          </a:p>
          <a:p>
            <a:pPr algn="ctr"/>
            <a:r>
              <a:rPr lang="en-CA" sz="3600"/>
              <a:t>Of thy birth and royal decree; </a:t>
            </a:r>
          </a:p>
          <a:p>
            <a:pPr algn="ctr"/>
            <a:r>
              <a:rPr lang="en-CA" sz="3600"/>
              <a:t>But in lowly birth didst thou come to earth</a:t>
            </a:r>
          </a:p>
          <a:p>
            <a:pPr algn="ctr"/>
            <a:r>
              <a:rPr lang="en-CA" sz="3600"/>
              <a:t>And in greatest humility.</a:t>
            </a:r>
          </a:p>
          <a:p>
            <a:pPr algn="ctr"/>
            <a:r>
              <a:rPr lang="en-CA" sz="3600"/>
              <a:t>Oh come to my heart, Lord Jesus!</a:t>
            </a:r>
          </a:p>
          <a:p>
            <a:pPr algn="ctr"/>
            <a:r>
              <a:rPr lang="en-CA" sz="3600"/>
              <a:t>There is room in my heart for Thee.</a:t>
            </a:r>
          </a:p>
          <a:p>
            <a:pPr algn="ctr"/>
            <a:r>
              <a:rPr lang="en-CA" sz="3600"/>
              <a:t>Oh come to my heart Lord Jesus come!</a:t>
            </a:r>
          </a:p>
          <a:p>
            <a:pPr algn="ctr"/>
            <a:r>
              <a:rPr lang="en-CA" sz="3600"/>
              <a:t>There is room in my heart for Thee.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147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2013-12-01T14:29:36Z</dcterms:modified>
</cp:coreProperties>
</file>