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C6A6F68-14B3-4AB3-BC79-8DC0A0F50B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4036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CD0506-DBE4-45F6-9824-9BB9CCDD6C88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65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041AC4-B52F-42A6-A8D7-78D9F1BE483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976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E76AC4-16E9-4B1A-9B9C-91AF83A539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77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B5FDCD-A106-4168-8DDD-8E3108E14F0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2484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52143F5-9E4D-4BB1-9B1C-153EF9349A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8688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E3589D-08B0-407A-AF2C-E48FF95911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5449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68B0AF-16C6-4F66-9437-0D623644DC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47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3D8EA4-B2E1-4E17-B078-ADD64A9F79B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5353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646A49-4FDB-42B8-AB0E-B0EB4E806C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08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BEBAD7-09DF-405B-B3C5-BC9750B4EB3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26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2AB718-D26D-4FBA-8656-33E2E4294BB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796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92E359-8F63-44A1-978F-4EDFBD6655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4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97A20D-9E9F-4864-B20E-EAEDBAA7A55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0336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702A423-1499-4873-BF9D-961C6C369ADF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360363"/>
            <a:ext cx="989965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Thy Loving Kindness</a:t>
            </a:r>
          </a:p>
          <a:p>
            <a:pPr algn="ctr"/>
            <a:r>
              <a:rPr lang="en-CA" altLang="en-US" sz="3600"/>
              <a:t>Thy loving kindness is better than life</a:t>
            </a:r>
          </a:p>
          <a:p>
            <a:pPr algn="ctr"/>
            <a:r>
              <a:rPr lang="en-CA" altLang="en-US" sz="3600"/>
              <a:t>Thy loving kindness is better than life</a:t>
            </a:r>
          </a:p>
          <a:p>
            <a:pPr algn="ctr"/>
            <a:r>
              <a:rPr lang="en-CA" altLang="en-US" sz="3600"/>
              <a:t>My lips shall praise Thee, Thus will I bless Thee</a:t>
            </a:r>
          </a:p>
          <a:p>
            <a:pPr algn="ctr"/>
            <a:r>
              <a:rPr lang="en-CA" altLang="en-US" sz="3600"/>
              <a:t>I will lift up my hands unto Thy Name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I lift my hands Lord unto Thy Name</a:t>
            </a:r>
          </a:p>
          <a:p>
            <a:pPr algn="ctr"/>
            <a:r>
              <a:rPr lang="en-CA" altLang="en-US" sz="3600"/>
              <a:t>I lift my hands Lord unto Thy Name</a:t>
            </a:r>
          </a:p>
          <a:p>
            <a:pPr algn="ctr"/>
            <a:r>
              <a:rPr lang="en-CA" altLang="en-US" sz="3600"/>
              <a:t>My lips shall praise Thee, Thus will I bless Thee</a:t>
            </a:r>
          </a:p>
          <a:p>
            <a:pPr algn="ctr"/>
            <a:r>
              <a:rPr lang="en-CA" altLang="en-US" sz="3600"/>
              <a:t>I will lift up my hands unto Thy Name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2014-06-13T16:54:34Z</dcterms:modified>
</cp:coreProperties>
</file>