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60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0F10714F-32F3-E544-83D6-A000130FFB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9175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5AC866-5509-E849-BB43-003F6EA21872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5408F41-DC4F-8445-8A35-8139A13F0CA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772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66158E-95F9-B54D-A2F1-1DE26CEBDD5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317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7D5DD0-A014-8847-A1E3-FB701C27DC6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7774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899082C7-FA7D-2A48-8985-78AC2245A1C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654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A8FE9C-1E81-EF40-A0C5-FE87E515DA2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245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283566-9623-1546-A2E9-F7F9D55B549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489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586039-2967-3E43-A304-9A9FC210E10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118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B41662-75F0-1745-9D76-05C69D24D2E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35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71C175C-A018-1743-B400-E6CBEBD22E5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906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7723FC-1831-834B-ABE7-56FF13BB0E1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941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2D7803-3FA1-624A-A69C-C5B1EA9AB43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777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3DD5A9-C80D-9A4A-B2BC-5EC9C94AA6E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188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7E05B6E-A2AD-8340-8342-65D4D7CCE7F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0"/>
            <a:ext cx="9720262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Thy Word</a:t>
            </a:r>
          </a:p>
          <a:p>
            <a:pPr algn="ctr"/>
            <a:r>
              <a:rPr lang="en-CA" sz="3600"/>
              <a:t>Chorus:Thy word is a lamp unto my feet</a:t>
            </a:r>
          </a:p>
          <a:p>
            <a:pPr algn="ctr"/>
            <a:r>
              <a:rPr lang="en-CA" sz="3600"/>
              <a:t>And a light unto my path. (repeat)</a:t>
            </a:r>
          </a:p>
          <a:p>
            <a:pPr algn="ctr"/>
            <a:r>
              <a:rPr lang="en-CA" sz="3600"/>
              <a:t>When I feel afraid, and think I've lost my way.</a:t>
            </a:r>
          </a:p>
          <a:p>
            <a:pPr algn="ctr"/>
            <a:r>
              <a:rPr lang="en-CA" sz="3600"/>
              <a:t>Still, you're there right beside me.</a:t>
            </a:r>
          </a:p>
          <a:p>
            <a:pPr algn="ctr"/>
            <a:r>
              <a:rPr lang="en-CA" sz="3600"/>
              <a:t>Nothing will I fear as long as you are near;</a:t>
            </a:r>
          </a:p>
          <a:p>
            <a:pPr algn="ctr"/>
            <a:r>
              <a:rPr lang="en-CA" sz="3600"/>
              <a:t>Please be near me to the end.</a:t>
            </a:r>
          </a:p>
          <a:p>
            <a:pPr algn="ctr"/>
            <a:r>
              <a:rPr lang="en-CA" sz="3600"/>
              <a:t>I will not forget Your love for me and yet,</a:t>
            </a:r>
          </a:p>
          <a:p>
            <a:pPr algn="ctr"/>
            <a:r>
              <a:rPr lang="en-CA" sz="3600"/>
              <a:t>My heart forever is wandering.</a:t>
            </a:r>
          </a:p>
          <a:p>
            <a:pPr algn="ctr"/>
            <a:r>
              <a:rPr lang="en-CA" sz="3600"/>
              <a:t>Jesus by my guide, and hold me to your side,</a:t>
            </a:r>
          </a:p>
          <a:p>
            <a:pPr algn="ctr"/>
            <a:r>
              <a:rPr lang="en-CA" sz="3600"/>
              <a:t>And I will love you to the end.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103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8</cp:revision>
  <cp:lastPrinted>1601-01-01T00:00:00Z</cp:lastPrinted>
  <dcterms:created xsi:type="dcterms:W3CDTF">2008-04-26T18:24:32Z</dcterms:created>
  <dcterms:modified xsi:type="dcterms:W3CDTF">2014-10-15T19:54:46Z</dcterms:modified>
</cp:coreProperties>
</file>