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7390E29-7F51-462B-AD0A-B50EBFF67FC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3318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D169D7-4F86-413D-A5FF-A2B7FE311B66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31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8AFBA0-A5DA-483D-95BE-54B55B0883C0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272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85F842-0ABD-429E-A5F4-35C2FC25670E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223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9E9742-64DE-4F2F-9379-4AD0BBA55F9C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05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8EC9B2-C5A7-458E-BF32-D064EC43537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7394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4F2AE3-14AD-4E86-B1E8-70908913EFA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4927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BDC055-8294-44C2-8030-85B1985B6D9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30636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3013B66-0410-43B4-A5C5-190DAB5BD64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24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7028B8-1E72-4AED-B81D-AC6C1A14609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7399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5F955F-048D-405F-9B6A-A6272CBDE15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8144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903B2B-9DFB-4A3F-A63C-6DB53C12F8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0883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622401-496B-4052-8B98-785EBC0761A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813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1A2B23-EC67-4382-9255-411F293A824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8350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42232C-5030-4543-AF1F-1154A587811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9998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38FAD4-F647-44FE-AFE1-4F24F7851F9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989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8BDA52-7A14-4A6F-99D6-5760113D2EF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9521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5CDB18A-6625-4D7F-A106-E4291333A620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Tis so Sweet to Trust in Jesus</a:t>
            </a:r>
          </a:p>
          <a:p>
            <a:pPr algn="ctr"/>
            <a:r>
              <a:rPr lang="en-CA" altLang="en-US" sz="3600"/>
              <a:t>   1. ’Tis so sweet to trust in Jesus,</a:t>
            </a:r>
          </a:p>
          <a:p>
            <a:pPr algn="ctr"/>
            <a:r>
              <a:rPr lang="en-CA" altLang="en-US" sz="3600"/>
              <a:t>      Just to take Him at His Word;</a:t>
            </a:r>
          </a:p>
          <a:p>
            <a:pPr algn="ctr"/>
            <a:r>
              <a:rPr lang="en-CA" altLang="en-US" sz="3600"/>
              <a:t>      Just to rest upon His promise,</a:t>
            </a:r>
          </a:p>
          <a:p>
            <a:pPr algn="ctr"/>
            <a:r>
              <a:rPr lang="en-CA" altLang="en-US" sz="3600"/>
              <a:t>      And to know, “Thus saith the Lord!”</a:t>
            </a:r>
          </a:p>
          <a:p>
            <a:pPr algn="ctr"/>
            <a:r>
              <a:rPr lang="en-CA" altLang="en-US" sz="3600"/>
              <a:t>        </a:t>
            </a:r>
          </a:p>
          <a:p>
            <a:pPr algn="ctr"/>
            <a:r>
              <a:rPr lang="en-CA" altLang="en-US" sz="3600"/>
              <a:t>Refrain:</a:t>
            </a:r>
          </a:p>
          <a:p>
            <a:pPr algn="ctr"/>
            <a:r>
              <a:rPr lang="en-CA" altLang="en-US" sz="3600"/>
              <a:t>            Jesus, Jesus, how I trust Him!</a:t>
            </a:r>
          </a:p>
          <a:p>
            <a:pPr algn="ctr"/>
            <a:r>
              <a:rPr lang="en-CA" altLang="en-US" sz="3600"/>
              <a:t>            How I’ve proved Him o’er and o’er;</a:t>
            </a:r>
          </a:p>
          <a:p>
            <a:pPr algn="ctr"/>
            <a:r>
              <a:rPr lang="en-CA" altLang="en-US" sz="3600"/>
              <a:t>            Jesus, Jesus, precious Jesus!</a:t>
            </a:r>
          </a:p>
          <a:p>
            <a:pPr algn="ctr"/>
            <a:r>
              <a:rPr lang="en-CA" altLang="en-US" sz="3600"/>
              <a:t>            Oh, for grace to trust Him more!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2. Oh, how sweet to trust in Jesus,</a:t>
            </a:r>
          </a:p>
          <a:p>
            <a:pPr algn="ctr"/>
            <a:r>
              <a:rPr lang="en-CA" altLang="en-US" sz="3600"/>
              <a:t>      Just to trust His cleansing blood;</a:t>
            </a:r>
          </a:p>
          <a:p>
            <a:pPr algn="ctr"/>
            <a:r>
              <a:rPr lang="en-CA" altLang="en-US" sz="3600"/>
              <a:t>      And in simple faith to plunge me</a:t>
            </a:r>
          </a:p>
          <a:p>
            <a:pPr algn="ctr"/>
            <a:r>
              <a:rPr lang="en-CA" altLang="en-US" sz="3600"/>
              <a:t>      ’Neath the healing, cleansing flood!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Refrain:</a:t>
            </a:r>
          </a:p>
          <a:p>
            <a:pPr algn="ctr"/>
            <a:r>
              <a:rPr lang="en-CA" altLang="en-US" sz="3600"/>
              <a:t>            Jesus, Jesus, how I trust Him!</a:t>
            </a:r>
          </a:p>
          <a:p>
            <a:pPr algn="ctr"/>
            <a:r>
              <a:rPr lang="en-CA" altLang="en-US" sz="3600"/>
              <a:t>            How I’ve proved Him o’er and o’er;</a:t>
            </a:r>
          </a:p>
          <a:p>
            <a:pPr algn="ctr"/>
            <a:r>
              <a:rPr lang="en-CA" altLang="en-US" sz="3600"/>
              <a:t>            Jesus, Jesus, precious Jesus!</a:t>
            </a:r>
          </a:p>
          <a:p>
            <a:pPr algn="ctr"/>
            <a:r>
              <a:rPr lang="en-CA" altLang="en-US" sz="3600"/>
              <a:t>            Oh, for grace to trust Him more!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   3. Yes, ’tis sweet to trust in Jesus,</a:t>
            </a:r>
          </a:p>
          <a:p>
            <a:pPr algn="ctr"/>
            <a:r>
              <a:rPr lang="en-CA" altLang="en-US" sz="3600"/>
              <a:t>      Just from sin and self to cease;</a:t>
            </a:r>
          </a:p>
          <a:p>
            <a:pPr algn="ctr"/>
            <a:r>
              <a:rPr lang="en-CA" altLang="en-US" sz="3600"/>
              <a:t>      Just from Jesus simply taking</a:t>
            </a:r>
          </a:p>
          <a:p>
            <a:pPr algn="ctr"/>
            <a:r>
              <a:rPr lang="en-CA" altLang="en-US" sz="3600"/>
              <a:t>      Life and rest, and joy and peace.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         * Refrain:</a:t>
            </a:r>
          </a:p>
          <a:p>
            <a:pPr algn="ctr"/>
            <a:r>
              <a:rPr lang="en-CA" altLang="en-US" sz="3600"/>
              <a:t>            Jesus, Jesus, how I trust Him!</a:t>
            </a:r>
          </a:p>
          <a:p>
            <a:pPr algn="ctr"/>
            <a:r>
              <a:rPr lang="en-CA" altLang="en-US" sz="3600"/>
              <a:t>            How I’ve proved Him o’er and o’er;</a:t>
            </a:r>
          </a:p>
          <a:p>
            <a:pPr algn="ctr"/>
            <a:r>
              <a:rPr lang="en-CA" altLang="en-US" sz="3600"/>
              <a:t>            Jesus, Jesus, precious Jesus!</a:t>
            </a:r>
          </a:p>
          <a:p>
            <a:pPr algn="ctr"/>
            <a:r>
              <a:rPr lang="en-CA" altLang="en-US" sz="3600"/>
              <a:t>            Oh, for grace to trust Him more!</a:t>
            </a:r>
          </a:p>
          <a:p>
            <a:pPr algn="ctr"/>
            <a:r>
              <a:rPr lang="en-CA" altLang="en-US" sz="3600"/>
              <a:t>   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  </a:t>
            </a:r>
          </a:p>
          <a:p>
            <a:pPr algn="ctr"/>
            <a:r>
              <a:rPr lang="en-CA" altLang="en-US" sz="3600"/>
              <a:t>3/4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4. I’m so glad I learned to trust Thee,</a:t>
            </a:r>
          </a:p>
          <a:p>
            <a:pPr algn="ctr"/>
            <a:r>
              <a:rPr lang="en-CA" altLang="en-US" sz="3600"/>
              <a:t>      Precious Jesus, Savior, Friend;</a:t>
            </a:r>
          </a:p>
          <a:p>
            <a:pPr algn="ctr"/>
            <a:r>
              <a:rPr lang="en-CA" altLang="en-US" sz="3600"/>
              <a:t>      And I know that Thou art with me,</a:t>
            </a:r>
          </a:p>
          <a:p>
            <a:pPr algn="ctr"/>
            <a:r>
              <a:rPr lang="en-CA" altLang="en-US" sz="3600"/>
              <a:t>      Wilt be with me to the end.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         * Refrain:</a:t>
            </a:r>
          </a:p>
          <a:p>
            <a:pPr algn="ctr"/>
            <a:r>
              <a:rPr lang="en-CA" altLang="en-US" sz="3600"/>
              <a:t>            Jesus, Jesus, how I trust Him!</a:t>
            </a:r>
          </a:p>
          <a:p>
            <a:pPr algn="ctr"/>
            <a:r>
              <a:rPr lang="en-CA" altLang="en-US" sz="3600"/>
              <a:t>            How I’ve proved Him o’er and o’er;</a:t>
            </a:r>
          </a:p>
          <a:p>
            <a:pPr algn="ctr"/>
            <a:r>
              <a:rPr lang="en-CA" altLang="en-US" sz="3600"/>
              <a:t>            Jesus, Jesus, precious Jesus!</a:t>
            </a:r>
          </a:p>
          <a:p>
            <a:pPr algn="ctr"/>
            <a:r>
              <a:rPr lang="en-CA" altLang="en-US" sz="3600"/>
              <a:t>            Oh, for grace to trust Him more!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4/4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335</Words>
  <Application>Microsoft Office PowerPoint</Application>
  <PresentationFormat>Custom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2008-04-26T18:24:32Z</dcterms:created>
  <dcterms:modified xsi:type="dcterms:W3CDTF">2014-05-31T17:38:17Z</dcterms:modified>
</cp:coreProperties>
</file>