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76CC56B-DE0D-B140-A4BD-E63047786F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79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E4E26C-EF1C-5D44-8DB2-9D01684CC97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BF8A41-0994-3F4F-A4D2-A3658B537A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8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7A00E2-D251-F343-9255-50D9513745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11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EA8067-8771-0948-99BA-9212E79B64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901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2C439C8-A572-1249-B88C-37508F034E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88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4215C8-415D-C145-827E-3A00079467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2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57507B-F1B7-1741-B744-A90A38880F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1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351B90-AF83-DD46-A1DD-374F5719D6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96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80B4BA-838D-4146-A9E8-59FF5DF9AC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94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35816B-C437-DD41-98D4-3B95218F84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8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DAB612-F312-C149-8242-FE37898BE6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059F8B-135F-6543-A629-282E1ED69F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55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C0343C-4078-7242-AAA2-0FD328D183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44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1B4A73E-9AAD-B345-BC10-A97DDF66DE5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Today</a:t>
            </a:r>
          </a:p>
          <a:p>
            <a:pPr algn="ctr"/>
            <a:r>
              <a:rPr lang="en-CA" sz="3600"/>
              <a:t> Today I choose to follow you</a:t>
            </a:r>
          </a:p>
          <a:p>
            <a:pPr algn="ctr"/>
            <a:r>
              <a:rPr lang="en-CA" sz="3600"/>
              <a:t>Today I choose to give my 'yes' to you</a:t>
            </a:r>
          </a:p>
          <a:p>
            <a:pPr algn="ctr"/>
            <a:r>
              <a:rPr lang="en-CA" sz="3600"/>
              <a:t>Today I choose to hear your voice and live</a:t>
            </a:r>
          </a:p>
          <a:p>
            <a:pPr algn="ctr"/>
            <a:r>
              <a:rPr lang="en-CA" sz="3600"/>
              <a:t>Today I choose to follow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As for me and my house we will serve you</a:t>
            </a:r>
          </a:p>
          <a:p>
            <a:pPr algn="ctr"/>
            <a:r>
              <a:rPr lang="en-CA" sz="3600"/>
              <a:t>as for me and my house</a:t>
            </a:r>
          </a:p>
          <a:p>
            <a:pPr algn="ctr"/>
            <a:r>
              <a:rPr lang="en-CA" sz="3600"/>
              <a:t>we will spend our lives on you</a:t>
            </a:r>
          </a:p>
          <a:p>
            <a:pPr algn="ctr"/>
            <a:r>
              <a:rPr lang="en-CA" sz="3600"/>
              <a:t>Today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Wonderful counselor , Everlasting Fa-ther</a:t>
            </a:r>
          </a:p>
          <a:p>
            <a:pPr algn="ctr"/>
            <a:r>
              <a:rPr lang="en-CA" sz="3600"/>
              <a:t>Eternal King , Lord of hosts, willingly we follow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81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2014-10-15T19:57:23Z</dcterms:modified>
</cp:coreProperties>
</file>