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4822F91-FA47-234C-BD57-D0440C2C95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9254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9E36BB-1A72-834E-AED5-B25F5442CECC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0515F0-C3AC-6043-9EB7-27D6898DED1E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B02C39-C9C8-1049-A384-36826334A3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490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8F255D-17A8-9C42-AD6D-C27886A4B8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474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B968BE-9F7F-CA44-9DFE-6B97302180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6297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62A7ED5-C31B-644F-8202-F02238673B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99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E39257-D53B-9143-BCC6-AA3B905BD04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319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8D3338-44B2-0A4E-9DA9-BF555F9816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448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62F6FA-24F1-8944-BDEB-F76D3DA989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463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3FAF1A-DF65-FB45-B5E0-8876EBC244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022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EF6B1D-BC0A-4741-90BF-270621B17C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091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3EFC79-0778-2342-9A73-F46A69695B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601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9D60AF-66B1-2947-B3D5-1CA9BF5672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3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AF9CF4-C13A-CC4C-8890-0BB04896C36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064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D41C766-8A69-0244-ADAA-65E73A3757A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 u="sng"/>
              <a:t>Trading My Sorrows</a:t>
            </a:r>
          </a:p>
          <a:p>
            <a:pPr algn="ctr"/>
            <a:r>
              <a:rPr lang="en-CA" sz="3400"/>
              <a:t> I'm trading my sorrows</a:t>
            </a:r>
          </a:p>
          <a:p>
            <a:pPr algn="ctr"/>
            <a:r>
              <a:rPr lang="en-CA" sz="3400"/>
              <a:t>I'm trading my shame</a:t>
            </a:r>
          </a:p>
          <a:p>
            <a:pPr algn="ctr"/>
            <a:r>
              <a:rPr lang="en-CA" sz="3400"/>
              <a:t>I'm laying it down for the joy of the Lord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I'm trading my sickness</a:t>
            </a:r>
          </a:p>
          <a:p>
            <a:pPr algn="ctr"/>
            <a:r>
              <a:rPr lang="en-CA" sz="3400"/>
              <a:t>I'm trading my pain</a:t>
            </a:r>
          </a:p>
          <a:p>
            <a:pPr algn="ctr"/>
            <a:r>
              <a:rPr lang="en-CA" sz="3400"/>
              <a:t>I'm laying it down for the joy of the Lord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And we say yes Lord yes Lord yes yes Lord</a:t>
            </a:r>
          </a:p>
          <a:p>
            <a:pPr algn="ctr"/>
            <a:r>
              <a:rPr lang="en-CA" sz="3400"/>
              <a:t>Yes Lord yes Lord yes yes Lord</a:t>
            </a:r>
          </a:p>
          <a:p>
            <a:pPr algn="ctr"/>
            <a:r>
              <a:rPr lang="en-CA" sz="3400"/>
              <a:t>Yes Lord yes Lord yes yes Lord Amen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7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I'm pressed but not crushed </a:t>
            </a:r>
          </a:p>
          <a:p>
            <a:pPr algn="ctr"/>
            <a:r>
              <a:rPr lang="en-CA" sz="3400"/>
              <a:t>persecuted but not abandoned</a:t>
            </a:r>
          </a:p>
          <a:p>
            <a:pPr algn="ctr"/>
            <a:r>
              <a:rPr lang="en-CA" sz="3400"/>
              <a:t>Struck down but not destroyed</a:t>
            </a:r>
          </a:p>
          <a:p>
            <a:pPr algn="ctr"/>
            <a:r>
              <a:rPr lang="en-CA" sz="3400"/>
              <a:t>I'm blessed beyond the curse </a:t>
            </a:r>
          </a:p>
          <a:p>
            <a:pPr algn="ctr"/>
            <a:r>
              <a:rPr lang="en-CA" sz="3400"/>
              <a:t>for his promise will endure</a:t>
            </a:r>
          </a:p>
          <a:p>
            <a:pPr algn="ctr"/>
            <a:r>
              <a:rPr lang="en-CA" sz="3400"/>
              <a:t>And his joy's gonna be my strength</a:t>
            </a:r>
          </a:p>
          <a:p>
            <a:pPr algn="ctr"/>
            <a:r>
              <a:rPr lang="en-CA" sz="3400"/>
              <a:t>Though the sorrow may last for the night</a:t>
            </a:r>
          </a:p>
          <a:p>
            <a:pPr algn="ctr"/>
            <a:r>
              <a:rPr lang="en-CA" sz="3400"/>
              <a:t>His joy comes with the morning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 I'm trading my sorrows</a:t>
            </a:r>
          </a:p>
          <a:p>
            <a:pPr algn="ctr"/>
            <a:r>
              <a:rPr lang="en-CA" sz="3400"/>
              <a:t>I'm trading my shame</a:t>
            </a:r>
          </a:p>
          <a:p>
            <a:pPr algn="ctr"/>
            <a:r>
              <a:rPr lang="en-CA" sz="3400"/>
              <a:t>I'm laying it down for the joy of the Lord </a:t>
            </a:r>
          </a:p>
          <a:p>
            <a:pPr algn="ctr"/>
            <a:r>
              <a:rPr lang="en-CA" sz="3400"/>
              <a:t>(repeat)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144</Words>
  <Application>Microsoft Macintosh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2008-04-26T23:47:17Z</dcterms:created>
  <dcterms:modified xsi:type="dcterms:W3CDTF">2014-10-15T19:57:16Z</dcterms:modified>
</cp:coreProperties>
</file>