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64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A6F96856-326A-F046-B267-E61896F317E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59826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F5F36C9-8052-BA42-B2E0-11BD7D9B6BA5}" type="slidenum">
              <a:rPr lang="en-CA"/>
              <a:pPr/>
              <a:t>1</a:t>
            </a:fld>
            <a:endParaRPr lang="en-CA"/>
          </a:p>
        </p:txBody>
      </p:sp>
      <p:sp>
        <p:nvSpPr>
          <p:cNvPr id="819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19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3A7027E-457F-9A45-B877-873822302917}" type="slidenum">
              <a:rPr lang="en-CA"/>
              <a:pPr/>
              <a:t>2</a:t>
            </a:fld>
            <a:endParaRPr lang="en-CA"/>
          </a:p>
        </p:txBody>
      </p:sp>
      <p:sp>
        <p:nvSpPr>
          <p:cNvPr id="921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21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490D2B8-82B7-3E44-92D3-19204A99E731}" type="slidenum">
              <a:rPr lang="en-CA"/>
              <a:pPr/>
              <a:t>3</a:t>
            </a:fld>
            <a:endParaRPr lang="en-CA"/>
          </a:p>
        </p:txBody>
      </p:sp>
      <p:sp>
        <p:nvSpPr>
          <p:cNvPr id="1024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024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810586B-4C8E-6B4F-91ED-CE1F348B0198}" type="slidenum">
              <a:rPr lang="en-CA"/>
              <a:pPr/>
              <a:t>4</a:t>
            </a:fld>
            <a:endParaRPr lang="en-CA"/>
          </a:p>
        </p:txBody>
      </p:sp>
      <p:sp>
        <p:nvSpPr>
          <p:cNvPr id="1126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126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D6BCA0F-AD22-9F40-9C1B-4E614C912E24}" type="slidenum">
              <a:rPr lang="en-CA"/>
              <a:pPr/>
              <a:t>5</a:t>
            </a:fld>
            <a:endParaRPr lang="en-CA"/>
          </a:p>
        </p:txBody>
      </p:sp>
      <p:sp>
        <p:nvSpPr>
          <p:cNvPr id="1228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229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CA1584D-F9B5-D849-BBEE-60F707442B7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682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CE7D230-4719-4546-805B-B62F9D9FB60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9437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DC9738D-1CE1-1248-8D36-F0F9857DF6D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6502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10D5144B-E015-8D4B-A468-A4888F78E44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9734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B1578CA-EB91-7F4F-90C8-7D510779C15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7394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B313B43-1635-8845-87E5-9DB9A06A544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0285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BCF4A81-CA46-D84B-B59C-96CA0B81948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3275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A866FF1-D8DC-B84C-B361-D44B7F520C8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2500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C73B76E-359D-CB49-BE08-F4A9E8FA31F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0698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886E168-E8DA-2846-81D7-DB93A069132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5334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3A57628-96B0-4248-A19A-61DB4F00A51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9510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716B9D9-1B58-7248-B581-FB0BB4B7144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8371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3842E8C3-1F31-F74D-A891-B3490E42EE6A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468313" y="179388"/>
            <a:ext cx="9359900" cy="748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6516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CA" sz="3200" u="sng">
                <a:latin typeface="TimesNewRoman" charset="0"/>
                <a:cs typeface="TimesNewRoman" charset="0"/>
              </a:rPr>
              <a:t>Trust and Obey</a:t>
            </a:r>
          </a:p>
          <a:p>
            <a:pPr algn="ctr">
              <a:lnSpc>
                <a:spcPct val="95000"/>
              </a:lnSpc>
            </a:pPr>
            <a:endParaRPr lang="en-CA" sz="32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When awe walk with the Lord in the light of His Word,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What a glory He sheds on our way!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While we do His good will, He abides with us still,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And with all who will trust and obey.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Trust and obey, for there’s no other way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To be happy in Jesus, but to trust and obey.</a:t>
            </a:r>
          </a:p>
          <a:p>
            <a:pPr algn="ctr">
              <a:lnSpc>
                <a:spcPct val="95000"/>
              </a:lnSpc>
            </a:pPr>
            <a:endParaRPr lang="en-CA" sz="32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endParaRPr lang="en-CA" sz="32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endParaRPr lang="en-CA" sz="32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endParaRPr lang="en-CA" sz="32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endParaRPr lang="en-CA" sz="32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endParaRPr lang="en-CA" sz="32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endParaRPr lang="en-CA" sz="32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1/5</a:t>
            </a:r>
          </a:p>
          <a:p>
            <a:pPr algn="ctr">
              <a:lnSpc>
                <a:spcPct val="95000"/>
              </a:lnSpc>
            </a:pPr>
            <a:r>
              <a:rPr lang="en-CA" sz="1200">
                <a:latin typeface="TimesNewRoman" charset="0"/>
                <a:cs typeface="TimesNewRoman" charset="0"/>
              </a:rPr>
              <a:t>ccli 132991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468313" y="179388"/>
            <a:ext cx="9359900" cy="703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6516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Not a shadow can rise, not a cloud in the skies,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But His smile quickly drives it away;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Not a doubt or a fear, not a sigh or a tear,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Can abide while we trust and obey.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Trust and obey, for there’s no other way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To be happy in Jesus, but to trust and obey.</a:t>
            </a:r>
          </a:p>
          <a:p>
            <a:pPr algn="ctr">
              <a:lnSpc>
                <a:spcPct val="95000"/>
              </a:lnSpc>
            </a:pPr>
            <a:endParaRPr lang="en-CA" sz="32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endParaRPr lang="en-CA" sz="32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endParaRPr lang="en-CA" sz="32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endParaRPr lang="en-CA" sz="32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endParaRPr lang="en-CA" sz="32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endParaRPr lang="en-CA" sz="32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endParaRPr lang="en-CA" sz="32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endParaRPr lang="en-CA" sz="32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2/5</a:t>
            </a:r>
          </a:p>
          <a:p>
            <a:pPr algn="ctr">
              <a:lnSpc>
                <a:spcPct val="95000"/>
              </a:lnSpc>
            </a:pPr>
            <a:r>
              <a:rPr lang="en-CA" sz="1200">
                <a:latin typeface="TimesNewRoman" charset="0"/>
                <a:cs typeface="TimesNewRoman" charset="0"/>
              </a:rPr>
              <a:t>ccli 132991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468313" y="179388"/>
            <a:ext cx="9359900" cy="703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6516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Not a burden we bear, not a sorrow we share,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But our toil He doth richly repay;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Not a grief or a loss, not a frown or a cross,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But is blessed if we trust and obey.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Trust and obey, for there’s no other way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To be happy in Jesus, but to trust and obey.</a:t>
            </a:r>
          </a:p>
          <a:p>
            <a:pPr algn="ctr">
              <a:lnSpc>
                <a:spcPct val="95000"/>
              </a:lnSpc>
            </a:pPr>
            <a:endParaRPr lang="en-CA" sz="32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endParaRPr lang="en-CA" sz="32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endParaRPr lang="en-CA" sz="32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endParaRPr lang="en-CA" sz="32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endParaRPr lang="en-CA" sz="32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endParaRPr lang="en-CA" sz="32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endParaRPr lang="en-CA" sz="32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endParaRPr lang="en-CA" sz="32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3/5</a:t>
            </a:r>
          </a:p>
          <a:p>
            <a:pPr algn="ctr">
              <a:lnSpc>
                <a:spcPct val="95000"/>
              </a:lnSpc>
            </a:pPr>
            <a:r>
              <a:rPr lang="en-CA" sz="1200">
                <a:latin typeface="TimesNewRoman" charset="0"/>
                <a:cs typeface="TimesNewRoman" charset="0"/>
              </a:rPr>
              <a:t>ccli 132991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468313" y="179388"/>
            <a:ext cx="9359900" cy="703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6516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But we never can prove the delights of His love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Until all on the altar we lay;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For the favor He shows, for the joy He bestows,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Are for them who will trust and obey.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Trust and obey, for there’s no other way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To be happy in Jesus, but to trust and obey.</a:t>
            </a:r>
          </a:p>
          <a:p>
            <a:pPr algn="ctr">
              <a:lnSpc>
                <a:spcPct val="95000"/>
              </a:lnSpc>
            </a:pPr>
            <a:endParaRPr lang="en-CA" sz="32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endParaRPr lang="en-CA" sz="32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endParaRPr lang="en-CA" sz="32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endParaRPr lang="en-CA" sz="32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endParaRPr lang="en-CA" sz="32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endParaRPr lang="en-CA" sz="32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endParaRPr lang="en-CA" sz="32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endParaRPr lang="en-CA" sz="32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4/5</a:t>
            </a:r>
          </a:p>
          <a:p>
            <a:pPr algn="ctr">
              <a:lnSpc>
                <a:spcPct val="95000"/>
              </a:lnSpc>
            </a:pPr>
            <a:r>
              <a:rPr lang="en-CA" sz="1200">
                <a:latin typeface="TimesNewRoman" charset="0"/>
                <a:cs typeface="TimesNewRoman" charset="0"/>
              </a:rPr>
              <a:t>ccli 132991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468313" y="179388"/>
            <a:ext cx="9359900" cy="703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6516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Then in fellowship sweet we will sit at His feet.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Or we’ll walk by His side in the way.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What He says we will do, where He sends we will go;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Never fear, only trust and obey.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Trust and obey, for there’s no other way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To be happy in Jesus, but to trust and obey.</a:t>
            </a:r>
          </a:p>
          <a:p>
            <a:pPr algn="ctr">
              <a:lnSpc>
                <a:spcPct val="95000"/>
              </a:lnSpc>
            </a:pPr>
            <a:endParaRPr lang="en-CA" sz="32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endParaRPr lang="en-CA" sz="32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endParaRPr lang="en-CA" sz="32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endParaRPr lang="en-CA" sz="32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endParaRPr lang="en-CA" sz="32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endParaRPr lang="en-CA" sz="32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endParaRPr lang="en-CA" sz="32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endParaRPr lang="en-CA" sz="32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5/5</a:t>
            </a:r>
          </a:p>
          <a:p>
            <a:pPr algn="ctr">
              <a:lnSpc>
                <a:spcPct val="95000"/>
              </a:lnSpc>
            </a:pPr>
            <a:r>
              <a:rPr lang="en-CA" sz="1200">
                <a:latin typeface="TimesNewRoman" charset="0"/>
                <a:cs typeface="TimesNewRoman" charset="0"/>
              </a:rPr>
              <a:t>ccli 132991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350</Words>
  <Application>Microsoft Macintosh PowerPoint</Application>
  <PresentationFormat>Custom</PresentationFormat>
  <Paragraphs>86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5</cp:revision>
  <cp:lastPrinted>1601-01-01T00:00:00Z</cp:lastPrinted>
  <dcterms:created xsi:type="dcterms:W3CDTF">2008-04-25T18:39:53Z</dcterms:created>
  <dcterms:modified xsi:type="dcterms:W3CDTF">2014-10-15T19:57:08Z</dcterms:modified>
</cp:coreProperties>
</file>