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69DC8D7-F8E6-3E4A-B447-0FD8321A74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506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893E81-0639-6047-96A9-ED4442C76C6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F8D38F-C37C-004B-B207-2050488BCC98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4FCAFD-A5AE-A041-9FED-A56EDC400E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10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74970E-00BE-2549-9C6B-F471C306FF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20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89FC79-912E-CE47-B89B-1BEFDE42D4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68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1B13948-D5EB-7049-8714-C109F366B2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2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CB48E2-CF73-BC46-9CCD-9453C5B796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2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B048D0-89B3-064B-968D-7B41933204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55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743E01-A8B0-BC46-B3C0-8014EC887B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1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873A0C-57A0-7A40-AC77-2B831A0AA7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5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BC4A30-F0EE-FD48-AA49-42C44BAC51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43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AAB609-5693-3A43-A622-0D40216F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2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3146B9-82F2-9D40-B052-2F804F103B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1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57014A-B9A3-AB42-AFEC-74758B4802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5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8481F91-2CDF-1D46-8832-62A08DF361A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0795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Try a little kindness</a:t>
            </a:r>
          </a:p>
          <a:p>
            <a:pPr algn="ctr"/>
            <a:r>
              <a:rPr lang="en-CA" sz="3600"/>
              <a:t>If you see your brother standing by the road</a:t>
            </a:r>
          </a:p>
          <a:p>
            <a:pPr algn="ctr"/>
            <a:r>
              <a:rPr lang="en-CA" sz="3600"/>
              <a:t>With a heavy lead from the seeds he's sowed</a:t>
            </a:r>
          </a:p>
          <a:p>
            <a:pPr algn="ctr"/>
            <a:r>
              <a:rPr lang="en-CA" sz="3600"/>
              <a:t>And if you see your sister falling by the way</a:t>
            </a:r>
          </a:p>
          <a:p>
            <a:pPr algn="ctr"/>
            <a:r>
              <a:rPr lang="en-CA" sz="3600"/>
              <a:t>Just stop and say you're going the wrong way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got to try a little kindness</a:t>
            </a:r>
          </a:p>
          <a:p>
            <a:pPr algn="ctr"/>
            <a:r>
              <a:rPr lang="en-CA" sz="3600"/>
              <a:t>Yes show a little kindness</a:t>
            </a:r>
          </a:p>
          <a:p>
            <a:pPr algn="ctr"/>
            <a:r>
              <a:rPr lang="en-CA" sz="3600"/>
              <a:t>Just shine your light for everyone to see</a:t>
            </a:r>
          </a:p>
          <a:p>
            <a:pPr algn="ctr"/>
            <a:r>
              <a:rPr lang="en-CA" sz="3600"/>
              <a:t>And if you try a little kindness</a:t>
            </a:r>
          </a:p>
          <a:p>
            <a:pPr algn="ctr"/>
            <a:r>
              <a:rPr lang="en-CA" sz="3600"/>
              <a:t>Then you'll overlook the blindness</a:t>
            </a:r>
          </a:p>
          <a:p>
            <a:pPr algn="ctr"/>
            <a:r>
              <a:rPr lang="en-CA" sz="3600"/>
              <a:t>Of narrow-minded people on the </a:t>
            </a:r>
          </a:p>
          <a:p>
            <a:pPr algn="ctr"/>
            <a:r>
              <a:rPr lang="en-CA" sz="3600"/>
              <a:t>narrow-minded streets.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07950"/>
            <a:ext cx="10080625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Don't walk around the down and out</a:t>
            </a:r>
          </a:p>
          <a:p>
            <a:pPr algn="ctr"/>
            <a:r>
              <a:rPr lang="en-CA" sz="3600"/>
              <a:t>Lend a helping hand instead of doubt</a:t>
            </a:r>
          </a:p>
          <a:p>
            <a:pPr algn="ctr"/>
            <a:r>
              <a:rPr lang="en-CA" sz="3600"/>
              <a:t>And the kindness that you show every day</a:t>
            </a:r>
          </a:p>
          <a:p>
            <a:pPr algn="ctr"/>
            <a:r>
              <a:rPr lang="en-CA" sz="3600"/>
              <a:t>Will help someone along their way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got to try a little kindness</a:t>
            </a:r>
          </a:p>
          <a:p>
            <a:pPr algn="ctr"/>
            <a:r>
              <a:rPr lang="en-CA" sz="3600"/>
              <a:t>Yes show a little kindness</a:t>
            </a:r>
          </a:p>
          <a:p>
            <a:pPr algn="ctr"/>
            <a:r>
              <a:rPr lang="en-CA" sz="3600"/>
              <a:t>Just shine your light for everyone to see</a:t>
            </a:r>
          </a:p>
          <a:p>
            <a:pPr algn="ctr"/>
            <a:r>
              <a:rPr lang="en-CA" sz="3600"/>
              <a:t>And if you try a little kindness</a:t>
            </a:r>
          </a:p>
          <a:p>
            <a:pPr algn="ctr"/>
            <a:r>
              <a:rPr lang="en-CA" sz="3600"/>
              <a:t>Then you'll overlook the blindness</a:t>
            </a:r>
          </a:p>
          <a:p>
            <a:pPr algn="ctr"/>
            <a:r>
              <a:rPr lang="en-CA" sz="3600"/>
              <a:t>Of narrow-minded people on the </a:t>
            </a:r>
          </a:p>
          <a:p>
            <a:pPr algn="ctr"/>
            <a:r>
              <a:rPr lang="en-CA" sz="3600"/>
              <a:t>narrow-minded streets.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2008-04-25T17:02:35Z</dcterms:created>
  <dcterms:modified xsi:type="dcterms:W3CDTF">2014-10-15T19:57:01Z</dcterms:modified>
</cp:coreProperties>
</file>