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9A4C1BC-829D-44A7-B8F4-33A442B1E78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93043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0B06E8-9311-4B4E-A9AB-496969C99CD9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741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0B06E8-9311-4B4E-A9AB-496969C99CD9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458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0B06E8-9311-4B4E-A9AB-496969C99CD9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1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D4B984-C771-416A-AB4B-4643FE7EC5E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2516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C24A14-F080-43AA-AD3A-3603EE664E4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0936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C6E084-B0EE-4E69-84D8-8F4DCE4AF09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0901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81504B5-5322-4589-8992-EA31D63A233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7612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D118B4-83AC-4BB6-95D8-A19C9E21CCC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2124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954EF5-F31E-41CE-A317-2A3F0323B3B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2487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66D9B5-D097-40FC-B638-E44E6C1FC46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5144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1A0899-641A-4525-ABF2-E75D2A493C7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0342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C7B2F8-066A-4761-A07E-8741D77ECA9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6545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14B147-9BF3-4BE3-8CEF-EE9C0DBED0A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1926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DE5AD3-82A7-4E86-AA53-FCFEDFEAC52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5470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5A8F1F-F9CB-4D37-A4DD-B858F397F44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7542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A74715B-7573-4910-85C9-973760F1617B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91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 dirty="0"/>
              <a:t>Turn Your Eyes Upon Jesus</a:t>
            </a:r>
          </a:p>
          <a:p>
            <a:pPr algn="ctr"/>
            <a:r>
              <a:rPr lang="en-CA" altLang="en-US" sz="3600" dirty="0" smtClean="0"/>
              <a:t>O soul are you weary and troubled?</a:t>
            </a:r>
          </a:p>
          <a:p>
            <a:pPr algn="ctr"/>
            <a:r>
              <a:rPr lang="en-CA" altLang="en-US" sz="3600" dirty="0" smtClean="0"/>
              <a:t>No light in the darkness you see?</a:t>
            </a:r>
          </a:p>
          <a:p>
            <a:pPr algn="ctr"/>
            <a:r>
              <a:rPr lang="en-CA" altLang="en-US" sz="3600" dirty="0" smtClean="0"/>
              <a:t>There’s a light for a look at the Saviour,</a:t>
            </a:r>
          </a:p>
          <a:p>
            <a:pPr algn="ctr"/>
            <a:r>
              <a:rPr lang="en-CA" altLang="en-US" sz="3600" dirty="0" smtClean="0"/>
              <a:t>And life more abundant and free.     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 </a:t>
            </a:r>
            <a:r>
              <a:rPr lang="en-CA" altLang="en-US" sz="3600" dirty="0"/>
              <a:t>Turn your eyes upon Jesus</a:t>
            </a:r>
          </a:p>
          <a:p>
            <a:pPr algn="ctr"/>
            <a:r>
              <a:rPr lang="en-CA" altLang="en-US" sz="3600" dirty="0"/>
              <a:t>Look full in His wonderful face</a:t>
            </a:r>
          </a:p>
          <a:p>
            <a:pPr algn="ctr"/>
            <a:r>
              <a:rPr lang="en-CA" altLang="en-US" sz="3600" dirty="0"/>
              <a:t>and the things of earth</a:t>
            </a:r>
          </a:p>
          <a:p>
            <a:pPr algn="ctr"/>
            <a:r>
              <a:rPr lang="en-CA" altLang="en-US" sz="3600" dirty="0"/>
              <a:t>will grow strangely dim</a:t>
            </a:r>
          </a:p>
          <a:p>
            <a:pPr algn="ctr"/>
            <a:r>
              <a:rPr lang="en-CA" altLang="en-US" sz="3600" dirty="0"/>
              <a:t>In the light of His glory and grace</a:t>
            </a:r>
          </a:p>
          <a:p>
            <a:pPr algn="ctr"/>
            <a:endParaRPr lang="en-CA" altLang="en-US" sz="3600" dirty="0" smtClean="0"/>
          </a:p>
          <a:p>
            <a:pPr algn="ctr"/>
            <a:r>
              <a:rPr lang="en-CA" altLang="en-US" sz="3600" dirty="0" smtClean="0"/>
              <a:t>1/3</a:t>
            </a:r>
          </a:p>
          <a:p>
            <a:pPr algn="ctr"/>
            <a:r>
              <a:rPr lang="en-CA" altLang="en-US" sz="1200" dirty="0" err="1" smtClean="0"/>
              <a:t>Ccli</a:t>
            </a:r>
            <a:r>
              <a:rPr lang="en-CA" altLang="en-US" sz="1200" dirty="0" smtClean="0"/>
              <a:t> 132991</a:t>
            </a:r>
          </a:p>
          <a:p>
            <a:pPr algn="ctr">
              <a:lnSpc>
                <a:spcPct val="95000"/>
              </a:lnSpc>
            </a:pPr>
            <a:endParaRPr lang="en-CA" altLang="en-US" sz="1200" dirty="0">
              <a:latin typeface="TimesNewRoman" pitchFamily="16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91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Through death into life everlasting</a:t>
            </a:r>
          </a:p>
          <a:p>
            <a:pPr algn="ctr"/>
            <a:r>
              <a:rPr lang="en-CA" altLang="en-US" sz="3600" dirty="0" smtClean="0"/>
              <a:t>He passed and we follow him there;</a:t>
            </a:r>
          </a:p>
          <a:p>
            <a:pPr algn="ctr"/>
            <a:r>
              <a:rPr lang="en-CA" altLang="en-US" sz="3600" dirty="0" smtClean="0"/>
              <a:t>Over us sin no more hath dominion-</a:t>
            </a:r>
          </a:p>
          <a:p>
            <a:pPr algn="ctr"/>
            <a:r>
              <a:rPr lang="en-CA" altLang="en-US" sz="3600" dirty="0" smtClean="0"/>
              <a:t>For more than </a:t>
            </a:r>
            <a:r>
              <a:rPr lang="en-CA" altLang="en-US" sz="3600" dirty="0" err="1" smtClean="0"/>
              <a:t>conquerers</a:t>
            </a:r>
            <a:r>
              <a:rPr lang="en-CA" altLang="en-US" sz="3600" dirty="0" smtClean="0"/>
              <a:t> we are!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 </a:t>
            </a:r>
            <a:r>
              <a:rPr lang="en-CA" altLang="en-US" sz="3600" dirty="0"/>
              <a:t>Turn your eyes upon Jesus</a:t>
            </a:r>
          </a:p>
          <a:p>
            <a:pPr algn="ctr"/>
            <a:r>
              <a:rPr lang="en-CA" altLang="en-US" sz="3600" dirty="0"/>
              <a:t>Look full in His wonderful face</a:t>
            </a:r>
          </a:p>
          <a:p>
            <a:pPr algn="ctr"/>
            <a:r>
              <a:rPr lang="en-CA" altLang="en-US" sz="3600" dirty="0"/>
              <a:t>and the things of earth</a:t>
            </a:r>
          </a:p>
          <a:p>
            <a:pPr algn="ctr"/>
            <a:r>
              <a:rPr lang="en-CA" altLang="en-US" sz="3600" dirty="0"/>
              <a:t>will grow strangely dim</a:t>
            </a:r>
          </a:p>
          <a:p>
            <a:pPr algn="ctr"/>
            <a:r>
              <a:rPr lang="en-CA" altLang="en-US" sz="3600" dirty="0"/>
              <a:t>In the light of His glory and grace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2/3</a:t>
            </a:r>
          </a:p>
          <a:p>
            <a:pPr algn="ctr"/>
            <a:r>
              <a:rPr lang="en-CA" altLang="en-US" sz="1200" dirty="0" err="1" smtClean="0"/>
              <a:t>Ccli</a:t>
            </a:r>
            <a:r>
              <a:rPr lang="en-CA" altLang="en-US" sz="1200" dirty="0" smtClean="0"/>
              <a:t> 132991</a:t>
            </a:r>
            <a:endParaRPr lang="en-CA" altLang="en-US" sz="1200" dirty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/>
              <a:t>1/1</a:t>
            </a: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956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91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His word shall not fail you-He promised</a:t>
            </a:r>
          </a:p>
          <a:p>
            <a:pPr algn="ctr"/>
            <a:r>
              <a:rPr lang="en-CA" altLang="en-US" sz="3600" dirty="0" smtClean="0"/>
              <a:t>Believe him and all will be well</a:t>
            </a:r>
          </a:p>
          <a:p>
            <a:pPr algn="ctr"/>
            <a:r>
              <a:rPr lang="en-CA" altLang="en-US" sz="3600" dirty="0" smtClean="0"/>
              <a:t>Then go to a world that is dying</a:t>
            </a:r>
          </a:p>
          <a:p>
            <a:pPr algn="ctr"/>
            <a:r>
              <a:rPr lang="en-CA" altLang="en-US" sz="3600" dirty="0" smtClean="0"/>
              <a:t>His </a:t>
            </a:r>
            <a:r>
              <a:rPr lang="en-CA" altLang="en-US" sz="3600" smtClean="0"/>
              <a:t>perfect salvation to tell.</a:t>
            </a:r>
            <a:endParaRPr lang="en-CA" altLang="en-US" sz="3600" dirty="0" smtClean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 </a:t>
            </a:r>
            <a:r>
              <a:rPr lang="en-CA" altLang="en-US" sz="3600" dirty="0"/>
              <a:t>Turn your eyes upon Jesus</a:t>
            </a:r>
          </a:p>
          <a:p>
            <a:pPr algn="ctr"/>
            <a:r>
              <a:rPr lang="en-CA" altLang="en-US" sz="3600" dirty="0"/>
              <a:t>Look full in His wonderful face</a:t>
            </a:r>
          </a:p>
          <a:p>
            <a:pPr algn="ctr"/>
            <a:r>
              <a:rPr lang="en-CA" altLang="en-US" sz="3600" dirty="0"/>
              <a:t>and the things of earth</a:t>
            </a:r>
          </a:p>
          <a:p>
            <a:pPr algn="ctr"/>
            <a:r>
              <a:rPr lang="en-CA" altLang="en-US" sz="3600" dirty="0"/>
              <a:t>will grow strangely dim</a:t>
            </a:r>
          </a:p>
          <a:p>
            <a:pPr algn="ctr"/>
            <a:r>
              <a:rPr lang="en-CA" altLang="en-US" sz="3600" dirty="0"/>
              <a:t>In the light of His glory and grace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3/3</a:t>
            </a:r>
          </a:p>
          <a:p>
            <a:pPr algn="ctr"/>
            <a:r>
              <a:rPr lang="en-CA" altLang="en-US" sz="1200" dirty="0" err="1" smtClean="0"/>
              <a:t>Ccli</a:t>
            </a:r>
            <a:r>
              <a:rPr lang="en-CA" altLang="en-US" sz="1200" dirty="0" smtClean="0"/>
              <a:t> 132991</a:t>
            </a:r>
            <a:endParaRPr lang="en-CA" altLang="en-US" sz="1200" dirty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/>
              <a:t>1/1</a:t>
            </a: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276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198</Words>
  <Application>Microsoft Office PowerPoint</Application>
  <PresentationFormat>Custom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2014-05-31T17:37:06Z</dcterms:modified>
</cp:coreProperties>
</file>