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C704479-A644-4D8C-8A9E-1CB186C50B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035DCE-DC45-450E-8018-E8B2CE7609B4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4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54299C-AAD6-4F8A-887E-22C8EA7EE1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78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50D0CD-CABD-48B1-A574-205B7C7308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50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5B2DA1-58FA-4759-A727-39B84F70A3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24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C7144C4-4AB6-4EE6-ACFD-88073FFCA0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63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1DD854-9399-4BCD-BFFA-345801699B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76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202B53-6896-436C-8CFF-51CD306416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5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38EF77-AC26-416C-9AA9-0FD751CD6A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36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19525C-2626-4740-BEAD-BC336A6D03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62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CF6A30-90FF-480A-B521-EDD255162F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576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D602DB-F82A-483B-9FC0-A78256D22F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3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91F9D7-9C03-4723-B365-AF5C80BA94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53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D213ED-7462-47E2-825B-2D0703E2D8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47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E7A151C-A0CD-422B-B123-3AFA7E34C87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14300"/>
            <a:ext cx="9899650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Unto thee, O Lord do I lift up my soul</a:t>
            </a:r>
          </a:p>
          <a:p>
            <a:pPr algn="ctr"/>
            <a:r>
              <a:rPr lang="en-CA" sz="3600"/>
              <a:t>Unto thee, O Lord do I lift up my soul</a:t>
            </a:r>
          </a:p>
          <a:p>
            <a:pPr algn="ctr"/>
            <a:r>
              <a:rPr lang="en-CA" sz="3600"/>
              <a:t>Unto thee, O Lord do I lift up my soul</a:t>
            </a:r>
          </a:p>
          <a:p>
            <a:pPr algn="ctr"/>
            <a:r>
              <a:rPr lang="en-CA" sz="3600"/>
              <a:t>O my God, I trust in thee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Let me not be ashamed, </a:t>
            </a:r>
          </a:p>
          <a:p>
            <a:pPr algn="ctr"/>
            <a:r>
              <a:rPr lang="en-CA" sz="3600"/>
              <a:t>let not my enemies triumph over me</a:t>
            </a:r>
          </a:p>
          <a:p>
            <a:pPr algn="ctr"/>
            <a:r>
              <a:rPr lang="en-CA" sz="3600"/>
              <a:t>Yea let none that wait on thee be ashamed</a:t>
            </a:r>
          </a:p>
          <a:p>
            <a:pPr algn="ctr"/>
            <a:r>
              <a:rPr lang="en-CA" sz="3600"/>
              <a:t>Yea let none that wait on thee be ashamed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 my God, I trust in thee</a:t>
            </a:r>
          </a:p>
          <a:p>
            <a:pPr algn="ctr"/>
            <a:r>
              <a:rPr lang="en-CA" sz="3600"/>
              <a:t>Let me not be ashamed, </a:t>
            </a:r>
          </a:p>
          <a:p>
            <a:pPr algn="ctr"/>
            <a:r>
              <a:rPr lang="en-CA" sz="3600"/>
              <a:t>let not my enemies triumph over me (repeat)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99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2008-04-25T17:36:51Z</dcterms:created>
  <dcterms:modified xsi:type="dcterms:W3CDTF">2014-02-01T03:44:10Z</dcterms:modified>
</cp:coreProperties>
</file>