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0080625" cy="7559675"/>
  <p:notesSz cx="7772400" cy="10058400"/>
  <p:defaultTextStyle>
    <a:defPPr>
      <a:defRPr lang="en-GB"/>
    </a:defPPr>
    <a:lvl1pPr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1pPr>
    <a:lvl2pPr marL="742950" indent="-28575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2pPr>
    <a:lvl3pPr marL="11430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3pPr>
    <a:lvl4pPr marL="16002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4pPr>
    <a:lvl5pPr marL="20574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1888" y="-12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sldImg"/>
          </p:nvPr>
        </p:nvSpPr>
        <p:spPr bwMode="auto">
          <a:xfrm>
            <a:off x="1371600" y="763588"/>
            <a:ext cx="5027613" cy="377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216650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398963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fld id="{AD415AC2-FEA9-334F-812E-8B0233CBDAF6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409591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1pPr>
    <a:lvl2pPr marL="742950" indent="-28575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2pPr>
    <a:lvl3pPr marL="11430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3pPr>
    <a:lvl4pPr marL="16002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4pPr>
    <a:lvl5pPr marL="20574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4102DDD-99C3-474E-902B-691FE9A1CC19}" type="slidenum">
              <a:rPr lang="en-CA"/>
              <a:pPr/>
              <a:t>1</a:t>
            </a:fld>
            <a:endParaRPr lang="en-CA"/>
          </a:p>
        </p:txBody>
      </p:sp>
      <p:sp>
        <p:nvSpPr>
          <p:cNvPr id="5121" name="Text Box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5122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FA1A478-DE66-954C-B11D-B81C498F177D}" type="slidenum">
              <a:rPr lang="en-CA"/>
              <a:pPr/>
              <a:t>2</a:t>
            </a:fld>
            <a:endParaRPr lang="en-CA"/>
          </a:p>
        </p:txBody>
      </p:sp>
      <p:sp>
        <p:nvSpPr>
          <p:cNvPr id="6145" name="Text Box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6146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E3A775C-0287-BA45-B8DD-B8DA1C4733ED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440013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ADBFA4B0-3EB5-0C41-8E65-DE2EC7717B54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683463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5675" y="301625"/>
            <a:ext cx="2266950" cy="645477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0037" cy="645477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8A131D8-4AFB-CC4E-8FF3-EE9B4333BFBD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938369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69387" cy="126047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50323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3448050" y="6886575"/>
            <a:ext cx="3194050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722788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fld id="{99EEAF65-E18B-6143-A24D-03DC649268E4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336196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A01D5D4-A356-0241-B3F0-E9F3F223D81B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934287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3EE83BF-5C7F-8249-9031-CE1DA8D208EC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507719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9287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2B6C888-2F7F-6B40-B9EF-9A9324A07161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682304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B55E302-1721-424E-8755-CA5E59AA0267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790694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A8DB6BEA-8462-F44E-9FB4-EA3992B96C8A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76419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4859D88-ABF8-DD43-ADD5-C22A517BB57B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447111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32D8FA0-D02E-584A-A57C-58E51492F006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003703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CA4CE27-BCC5-D346-B1E8-D0738A2EC983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95739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98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fld id="{96C8082F-52CF-5D4A-98CA-EC99758BA3DA}" type="slidenum">
              <a:rPr lang="en-CA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2pPr>
      <a:lvl3pPr marL="1143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3pPr>
      <a:lvl4pPr marL="1600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4pPr>
      <a:lvl5pPr marL="20574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5pPr>
      <a:lvl6pPr marL="25146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6pPr>
      <a:lvl7pPr marL="29718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7pPr>
      <a:lvl8pPr marL="3429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8pPr>
      <a:lvl9pPr marL="3886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9pPr>
    </p:titleStyle>
    <p:bodyStyle>
      <a:lvl1pPr marL="342900" indent="-342900" algn="l" defTabSz="447675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7675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7675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7675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0" y="88900"/>
            <a:ext cx="10080625" cy="6408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69695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9pPr>
          </a:lstStyle>
          <a:p>
            <a:pPr algn="ctr"/>
            <a:r>
              <a:rPr lang="en-CA" sz="2800" u="sng"/>
              <a:t>Unworthy</a:t>
            </a:r>
          </a:p>
          <a:p>
            <a:pPr algn="ctr"/>
            <a:r>
              <a:rPr lang="en-CA" sz="2800"/>
              <a:t>Unworthy am I of the grace that He gave,</a:t>
            </a:r>
          </a:p>
          <a:p>
            <a:pPr algn="ctr"/>
            <a:r>
              <a:rPr lang="en-CA" sz="2800"/>
              <a:t>Unworthy to hold to His hand;</a:t>
            </a:r>
          </a:p>
          <a:p>
            <a:pPr algn="ctr"/>
            <a:r>
              <a:rPr lang="en-CA" sz="2800"/>
              <a:t>Amazed that a King would reach down to a slave,</a:t>
            </a:r>
          </a:p>
          <a:p>
            <a:pPr algn="ctr"/>
            <a:r>
              <a:rPr lang="en-CA" sz="2800"/>
              <a:t>This love I cannot understand.</a:t>
            </a:r>
          </a:p>
          <a:p>
            <a:pPr algn="ctr"/>
            <a:endParaRPr lang="en-CA" sz="2800"/>
          </a:p>
          <a:p>
            <a:pPr algn="ctr"/>
            <a:r>
              <a:rPr lang="en-CA" sz="2800"/>
              <a:t>Unworthy, unworthy, a beggar;</a:t>
            </a:r>
          </a:p>
          <a:p>
            <a:pPr algn="ctr"/>
            <a:r>
              <a:rPr lang="en-CA" sz="2800"/>
              <a:t>In bondage and alone;</a:t>
            </a:r>
          </a:p>
          <a:p>
            <a:pPr algn="ctr"/>
            <a:r>
              <a:rPr lang="en-CA" sz="2800"/>
              <a:t>But He made me worthy and now by His grace,</a:t>
            </a:r>
          </a:p>
          <a:p>
            <a:pPr algn="ctr"/>
            <a:r>
              <a:rPr lang="en-CA" sz="2800"/>
              <a:t>His mercy has made me His own.</a:t>
            </a:r>
          </a:p>
          <a:p>
            <a:pPr algn="ctr"/>
            <a:endParaRPr lang="en-CA" sz="2800"/>
          </a:p>
          <a:p>
            <a:pPr algn="ctr"/>
            <a:r>
              <a:rPr lang="en-CA" sz="2800"/>
              <a:t>My sorrow and sickness laid stripes on His back,</a:t>
            </a:r>
          </a:p>
          <a:p>
            <a:pPr algn="ctr"/>
            <a:r>
              <a:rPr lang="en-CA" sz="2800"/>
              <a:t>My sins caused the blood that was shed;</a:t>
            </a:r>
          </a:p>
          <a:p>
            <a:pPr algn="ctr"/>
            <a:r>
              <a:rPr lang="en-CA" sz="2800"/>
              <a:t>My faults and my failures have woven a crown</a:t>
            </a:r>
          </a:p>
          <a:p>
            <a:pPr algn="ctr"/>
            <a:r>
              <a:rPr lang="en-CA" sz="2800"/>
              <a:t>Of thorns, that He wore on His head.</a:t>
            </a:r>
          </a:p>
          <a:p>
            <a:pPr algn="ctr"/>
            <a:r>
              <a:rPr lang="en-CA" sz="2800"/>
              <a:t>1/2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ext Box 1"/>
          <p:cNvSpPr txBox="1">
            <a:spLocks noChangeArrowheads="1"/>
          </p:cNvSpPr>
          <p:nvPr/>
        </p:nvSpPr>
        <p:spPr bwMode="auto">
          <a:xfrm>
            <a:off x="0" y="88900"/>
            <a:ext cx="10080625" cy="6184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69695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9pPr>
          </a:lstStyle>
          <a:p>
            <a:pPr algn="ctr"/>
            <a:r>
              <a:rPr lang="en-CA" sz="2800"/>
              <a:t>Unworthy, unworthy, a beggar;</a:t>
            </a:r>
          </a:p>
          <a:p>
            <a:pPr algn="ctr"/>
            <a:r>
              <a:rPr lang="en-CA" sz="2800"/>
              <a:t>In bondage and alone;</a:t>
            </a:r>
          </a:p>
          <a:p>
            <a:pPr algn="ctr"/>
            <a:r>
              <a:rPr lang="en-CA" sz="2800"/>
              <a:t>But He made me worthy and now by His grace,</a:t>
            </a:r>
          </a:p>
          <a:p>
            <a:pPr algn="ctr"/>
            <a:r>
              <a:rPr lang="en-CA" sz="2800"/>
              <a:t>His mercy has made me His own.</a:t>
            </a:r>
          </a:p>
          <a:p>
            <a:pPr algn="ctr"/>
            <a:endParaRPr lang="en-CA" sz="2800"/>
          </a:p>
          <a:p>
            <a:pPr algn="ctr"/>
            <a:r>
              <a:rPr lang="en-CA" sz="2800"/>
              <a:t>Unworthy am I of the glory to come,</a:t>
            </a:r>
          </a:p>
          <a:p>
            <a:pPr algn="ctr"/>
            <a:r>
              <a:rPr lang="en-CA" sz="2800"/>
              <a:t>Unworthy with angels to sing;</a:t>
            </a:r>
          </a:p>
          <a:p>
            <a:pPr algn="ctr"/>
            <a:r>
              <a:rPr lang="en-CA" sz="2800"/>
              <a:t>I thrill just to know that He loved me so much,</a:t>
            </a:r>
          </a:p>
          <a:p>
            <a:pPr algn="ctr"/>
            <a:r>
              <a:rPr lang="en-CA" sz="2800"/>
              <a:t>A pauper, I walk with the King</a:t>
            </a:r>
          </a:p>
          <a:p>
            <a:pPr algn="ctr"/>
            <a:endParaRPr lang="en-CA" sz="2800"/>
          </a:p>
          <a:p>
            <a:pPr algn="ctr"/>
            <a:r>
              <a:rPr lang="en-CA" sz="2800"/>
              <a:t>Unworthy, unworthy, a beggar;</a:t>
            </a:r>
          </a:p>
          <a:p>
            <a:pPr algn="ctr"/>
            <a:r>
              <a:rPr lang="en-CA" sz="2800"/>
              <a:t>In bondage and alone;</a:t>
            </a:r>
          </a:p>
          <a:p>
            <a:pPr algn="ctr"/>
            <a:r>
              <a:rPr lang="en-CA" sz="2800"/>
              <a:t>But He made me worthy and now by His grace,</a:t>
            </a:r>
          </a:p>
          <a:p>
            <a:pPr algn="ctr"/>
            <a:r>
              <a:rPr lang="en-CA" sz="2800"/>
              <a:t>His mercy has made me His own.</a:t>
            </a:r>
          </a:p>
          <a:p>
            <a:pPr algn="ctr"/>
            <a:r>
              <a:rPr lang="en-CA" sz="2800"/>
              <a:t>2/2</a:t>
            </a:r>
          </a:p>
          <a:p>
            <a:pPr algn="ctr"/>
            <a:r>
              <a:rPr lang="en-CA" sz="1200"/>
              <a:t>ccli 132991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ＭＳ Ｐゴシック"/>
        <a:cs typeface="MS Gothic"/>
      </a:majorFont>
      <a:minorFont>
        <a:latin typeface="Arial"/>
        <a:ea typeface="ＭＳ Ｐゴシック"/>
        <a:cs typeface="MS Gothic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  <a:ea typeface="ＭＳ Ｐゴシック" charset="0"/>
            <a:cs typeface="MS Gothic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  <a:ea typeface="ＭＳ Ｐゴシック" charset="0"/>
            <a:cs typeface="MS Gothic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211</Words>
  <Application>Microsoft Macintosh PowerPoint</Application>
  <PresentationFormat>Custom</PresentationFormat>
  <Paragraphs>34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Times New Roman</vt:lpstr>
      <vt:lpstr>Arial</vt:lpstr>
      <vt:lpstr>MS Gothic</vt:lpstr>
      <vt:lpstr>Lucida Sans Unicode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Michelle Martens</cp:lastModifiedBy>
  <cp:revision>3</cp:revision>
  <cp:lastPrinted>1601-01-01T00:00:00Z</cp:lastPrinted>
  <dcterms:created xsi:type="dcterms:W3CDTF">2008-04-26T23:47:17Z</dcterms:created>
  <dcterms:modified xsi:type="dcterms:W3CDTF">2014-10-15T20:14:51Z</dcterms:modified>
</cp:coreProperties>
</file>