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B60E6F5-AE05-8C43-A7E7-271935ABF7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732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F2AC25-D2C2-5848-92A5-E0711A30DFC1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FDF3FA-724A-D646-87A5-C9D8C33C2681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583533-68E8-A145-9283-4D42E8CDEE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7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B4698C-FF7F-A845-8B40-4EBFF9AF28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05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1A4221-658C-3D43-ADD4-C45FE62C59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80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FBF30FD-FDC7-384B-B64C-A2B3C68982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44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C86972-A643-E140-B14F-331F62CE95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47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33FB96-E5F9-E946-8311-A082BD56FF4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7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DBD864-35E8-134B-9C0A-6E7AF4306D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0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B7584F-EBC5-CF4D-90B6-9F4CF2E36B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67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598640-DBCC-7640-9400-1255605F00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80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6CEC7E-72AD-0845-820A-7C4C913B06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0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DBCA1C-806B-C745-84C5-1B0A18A560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35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B514BD-B468-5341-A832-F851BF88B05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233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9F889BA-DF97-F146-A041-940BBBB17F8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Victory Chant</a:t>
            </a:r>
          </a:p>
          <a:p>
            <a:pPr algn="ctr"/>
            <a:r>
              <a:rPr lang="en-CA" sz="3600"/>
              <a:t>  Hail Jesus You're my King (echo every line)</a:t>
            </a:r>
          </a:p>
          <a:p>
            <a:pPr algn="ctr"/>
            <a:r>
              <a:rPr lang="en-CA" sz="3600"/>
              <a:t>Your life frees me to sing</a:t>
            </a:r>
          </a:p>
          <a:p>
            <a:pPr algn="ctr"/>
            <a:r>
              <a:rPr lang="en-CA" sz="3600"/>
              <a:t>I will praise You all my days</a:t>
            </a:r>
          </a:p>
          <a:p>
            <a:pPr algn="ctr"/>
            <a:r>
              <a:rPr lang="en-CA" sz="3600"/>
              <a:t>You're perfect in all Your ways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Hail Jesus You're my Lord</a:t>
            </a:r>
          </a:p>
          <a:p>
            <a:pPr algn="ctr"/>
            <a:r>
              <a:rPr lang="en-CA" sz="3600"/>
              <a:t>I will obey Your Word</a:t>
            </a:r>
          </a:p>
          <a:p>
            <a:pPr algn="ctr"/>
            <a:r>
              <a:rPr lang="en-CA" sz="3600"/>
              <a:t>I want to see Your kingdom come</a:t>
            </a:r>
          </a:p>
          <a:p>
            <a:pPr algn="ctr"/>
            <a:r>
              <a:rPr lang="en-CA" sz="3600"/>
              <a:t>Not my will but Yours be done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Glory glory to the Lamb</a:t>
            </a:r>
          </a:p>
          <a:p>
            <a:pPr algn="ctr"/>
            <a:r>
              <a:rPr lang="en-CA" sz="3600"/>
              <a:t>You take me into the land</a:t>
            </a:r>
          </a:p>
          <a:p>
            <a:pPr algn="ctr"/>
            <a:r>
              <a:rPr lang="en-CA" sz="3600"/>
              <a:t>We will conquer in Your name</a:t>
            </a:r>
          </a:p>
          <a:p>
            <a:pPr algn="ctr"/>
            <a:r>
              <a:rPr lang="en-CA" sz="3600"/>
              <a:t>And proclaim that Jesus reigns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Hail hail Lion of Judah</a:t>
            </a:r>
          </a:p>
          <a:p>
            <a:pPr algn="ctr"/>
            <a:r>
              <a:rPr lang="en-CA" sz="3600"/>
              <a:t>How powerful You are</a:t>
            </a:r>
          </a:p>
          <a:p>
            <a:pPr algn="ctr"/>
            <a:r>
              <a:rPr lang="en-CA" sz="3600"/>
              <a:t>Hail hail Lion of Judah</a:t>
            </a:r>
          </a:p>
          <a:p>
            <a:pPr algn="ctr"/>
            <a:r>
              <a:rPr lang="en-CA" sz="3600"/>
              <a:t>How wonderful You are</a:t>
            </a:r>
          </a:p>
          <a:p>
            <a:pPr algn="ctr"/>
            <a:r>
              <a:rPr lang="en-CA" sz="3600"/>
              <a:t>How wonderful You are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112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2014-10-15T20:14:44Z</dcterms:modified>
</cp:coreProperties>
</file>