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5D306C3-44CE-6D42-AC05-88FDD3B285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083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1A0D78-C00E-F546-9167-9B4C25B1101F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8DD1E0-5D24-3344-AC74-FFAADC88C493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8ECA95-563F-5048-AF78-6D204842F4A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F0CC85-E5DE-E64F-8F02-3884429B50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66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55935C-B87F-534C-AEED-A7730DD6DC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24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BFD390-A927-5D46-96D5-C84501EE26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227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F229679-C7A1-AC4B-8481-4C19464761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6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318D87-B834-7D4C-B946-C2524CD198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15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8D00D7-D38F-9C41-9E7E-1DE3FBA91A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9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DF64ED-E35F-6A42-9DA0-12F53851AA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11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E3D75C-BA0E-784C-AD7A-A8A0FFC12E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09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588A68-8D2A-1646-8B6F-9F9AAE2A30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12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C1D36C-F24B-7A42-B749-A7DA7C8992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5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A304E1-233C-3343-A2D4-B295DDE4A3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3FD9FA-4897-0740-A815-9F049ACF36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7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190CDE7-F73E-7046-B961-02291C31FFC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89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 u="sng"/>
              <a:t>Victory in Jesus</a:t>
            </a:r>
          </a:p>
          <a:p>
            <a:pPr algn="ctr"/>
            <a:r>
              <a:rPr lang="en-CA" sz="2800"/>
              <a:t>I heard an old, old story, How a Savior came from glory,</a:t>
            </a:r>
          </a:p>
          <a:p>
            <a:pPr algn="ctr"/>
            <a:r>
              <a:rPr lang="en-CA" sz="2800"/>
              <a:t>How He gave His life on Calvary </a:t>
            </a:r>
          </a:p>
          <a:p>
            <a:pPr algn="ctr"/>
            <a:r>
              <a:rPr lang="en-CA" sz="2800"/>
              <a:t>To save a wretch like me;</a:t>
            </a:r>
          </a:p>
          <a:p>
            <a:pPr algn="ctr"/>
            <a:r>
              <a:rPr lang="en-CA" sz="2800"/>
              <a:t>I heard about His groaning, </a:t>
            </a:r>
          </a:p>
          <a:p>
            <a:pPr algn="ctr"/>
            <a:r>
              <a:rPr lang="en-CA" sz="2800"/>
              <a:t>Of His precious blood's atoning,</a:t>
            </a:r>
          </a:p>
          <a:p>
            <a:pPr algn="ctr"/>
            <a:r>
              <a:rPr lang="en-CA" sz="2800"/>
              <a:t>Then I repented of my sins; And won the victory.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Chorus:</a:t>
            </a:r>
          </a:p>
          <a:p>
            <a:pPr algn="ctr"/>
            <a:r>
              <a:rPr lang="en-CA" sz="2800"/>
              <a:t>O victory in Jesus, My Savior, forever.</a:t>
            </a:r>
          </a:p>
          <a:p>
            <a:pPr algn="ctr"/>
            <a:r>
              <a:rPr lang="en-CA" sz="2800"/>
              <a:t>He sought me and bought me </a:t>
            </a:r>
          </a:p>
          <a:p>
            <a:pPr algn="ctr"/>
            <a:r>
              <a:rPr lang="en-CA" sz="2800"/>
              <a:t>With His redeeming blood;</a:t>
            </a:r>
          </a:p>
          <a:p>
            <a:pPr algn="ctr"/>
            <a:r>
              <a:rPr lang="en-CA" sz="2800"/>
              <a:t>He loved me ere I knew Him,</a:t>
            </a:r>
          </a:p>
          <a:p>
            <a:pPr algn="ctr"/>
            <a:r>
              <a:rPr lang="en-CA" sz="2800"/>
              <a:t>And all my love is due Him,</a:t>
            </a:r>
          </a:p>
          <a:p>
            <a:pPr algn="ctr"/>
            <a:r>
              <a:rPr lang="en-CA" sz="2800"/>
              <a:t>He plunged me to victory,</a:t>
            </a:r>
          </a:p>
          <a:p>
            <a:pPr algn="ctr"/>
            <a:r>
              <a:rPr lang="en-CA" sz="2800"/>
              <a:t>Beneath the cleansing flood.</a:t>
            </a:r>
          </a:p>
          <a:p>
            <a:pPr algn="ctr"/>
            <a:r>
              <a:rPr lang="en-CA" sz="22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/>
              <a:t>I heard about His healing, </a:t>
            </a:r>
          </a:p>
          <a:p>
            <a:pPr algn="ctr"/>
            <a:r>
              <a:rPr lang="en-CA" sz="2800"/>
              <a:t>Of His cleansing power revealing.</a:t>
            </a:r>
          </a:p>
          <a:p>
            <a:pPr algn="ctr"/>
            <a:r>
              <a:rPr lang="en-CA" sz="2800"/>
              <a:t>How He made the lame to walk again </a:t>
            </a:r>
          </a:p>
          <a:p>
            <a:pPr algn="ctr"/>
            <a:r>
              <a:rPr lang="en-CA" sz="2800"/>
              <a:t>And caused the blind to see;</a:t>
            </a:r>
          </a:p>
          <a:p>
            <a:pPr algn="ctr"/>
            <a:r>
              <a:rPr lang="en-CA" sz="2800"/>
              <a:t>And then I cried, "Dear Jesus,</a:t>
            </a:r>
          </a:p>
          <a:p>
            <a:pPr algn="ctr"/>
            <a:r>
              <a:rPr lang="en-CA" sz="2800"/>
              <a:t>Come and heal my broken spirit,"</a:t>
            </a:r>
          </a:p>
          <a:p>
            <a:pPr algn="ctr"/>
            <a:r>
              <a:rPr lang="en-CA" sz="2800"/>
              <a:t>And somehow Jesus came and brought </a:t>
            </a:r>
          </a:p>
          <a:p>
            <a:pPr algn="ctr"/>
            <a:r>
              <a:rPr lang="en-CA" sz="2800"/>
              <a:t>To me the victory.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Chorus:</a:t>
            </a:r>
          </a:p>
          <a:p>
            <a:pPr algn="ctr"/>
            <a:r>
              <a:rPr lang="en-CA" sz="2800"/>
              <a:t>O victory in Jesus, My Savior, forever.</a:t>
            </a:r>
          </a:p>
          <a:p>
            <a:pPr algn="ctr"/>
            <a:r>
              <a:rPr lang="en-CA" sz="2800"/>
              <a:t>He sought me and bought me </a:t>
            </a:r>
          </a:p>
          <a:p>
            <a:pPr algn="ctr"/>
            <a:r>
              <a:rPr lang="en-CA" sz="2800"/>
              <a:t>With His redeeming blood;</a:t>
            </a:r>
          </a:p>
          <a:p>
            <a:pPr algn="ctr"/>
            <a:r>
              <a:rPr lang="en-CA" sz="2800"/>
              <a:t>He loved me ere I knew Him,</a:t>
            </a:r>
          </a:p>
          <a:p>
            <a:pPr algn="ctr"/>
            <a:r>
              <a:rPr lang="en-CA" sz="2800"/>
              <a:t>And all my love is due Him,</a:t>
            </a:r>
          </a:p>
          <a:p>
            <a:pPr algn="ctr"/>
            <a:r>
              <a:rPr lang="en-CA" sz="2800"/>
              <a:t>He plunged me to victory,</a:t>
            </a:r>
          </a:p>
          <a:p>
            <a:pPr algn="ctr"/>
            <a:r>
              <a:rPr lang="en-CA" sz="2800"/>
              <a:t>Beneath the cleansing flood.</a:t>
            </a:r>
          </a:p>
          <a:p>
            <a:pPr algn="ctr"/>
            <a:r>
              <a:rPr lang="en-CA" sz="22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/>
              <a:t>	I heard about a mansion</a:t>
            </a:r>
          </a:p>
          <a:p>
            <a:pPr algn="ctr"/>
            <a:r>
              <a:rPr lang="en-CA" sz="2800"/>
              <a:t>He has built for me in glory.</a:t>
            </a:r>
          </a:p>
          <a:p>
            <a:pPr algn="ctr"/>
            <a:r>
              <a:rPr lang="en-CA" sz="2800"/>
              <a:t>And I heard about the streets of gold</a:t>
            </a:r>
          </a:p>
          <a:p>
            <a:pPr algn="ctr"/>
            <a:r>
              <a:rPr lang="en-CA" sz="2800"/>
              <a:t>Beyond the crystal sea;</a:t>
            </a:r>
          </a:p>
          <a:p>
            <a:pPr algn="ctr"/>
            <a:r>
              <a:rPr lang="en-CA" sz="2800"/>
              <a:t>About the angels singing,</a:t>
            </a:r>
          </a:p>
          <a:p>
            <a:pPr algn="ctr"/>
            <a:r>
              <a:rPr lang="en-CA" sz="2800"/>
              <a:t>And the old redemption story,</a:t>
            </a:r>
          </a:p>
          <a:p>
            <a:pPr algn="ctr"/>
            <a:r>
              <a:rPr lang="en-CA" sz="2800"/>
              <a:t>And some sweet day I'll sing up there</a:t>
            </a:r>
          </a:p>
          <a:p>
            <a:pPr algn="ctr"/>
            <a:r>
              <a:rPr lang="en-CA" sz="2800"/>
              <a:t>The song of victory. 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Chorus:</a:t>
            </a:r>
          </a:p>
          <a:p>
            <a:pPr algn="ctr"/>
            <a:r>
              <a:rPr lang="en-CA" sz="2800"/>
              <a:t>O victory in Jesus, My Savior, forever.</a:t>
            </a:r>
          </a:p>
          <a:p>
            <a:pPr algn="ctr"/>
            <a:r>
              <a:rPr lang="en-CA" sz="2800"/>
              <a:t>He sought me and bought me </a:t>
            </a:r>
          </a:p>
          <a:p>
            <a:pPr algn="ctr"/>
            <a:r>
              <a:rPr lang="en-CA" sz="2800"/>
              <a:t>With His redeeming blood;</a:t>
            </a:r>
          </a:p>
          <a:p>
            <a:pPr algn="ctr"/>
            <a:r>
              <a:rPr lang="en-CA" sz="2800"/>
              <a:t>He loved me ere I knew Him,</a:t>
            </a:r>
          </a:p>
          <a:p>
            <a:pPr algn="ctr"/>
            <a:r>
              <a:rPr lang="en-CA" sz="2800"/>
              <a:t>And all my love is due Him,</a:t>
            </a:r>
          </a:p>
          <a:p>
            <a:pPr algn="ctr"/>
            <a:r>
              <a:rPr lang="en-CA" sz="2800"/>
              <a:t>He plunged me to victory,</a:t>
            </a:r>
          </a:p>
          <a:p>
            <a:pPr algn="ctr"/>
            <a:r>
              <a:rPr lang="en-CA" sz="2800"/>
              <a:t>Beneath the cleansing flood.</a:t>
            </a:r>
          </a:p>
          <a:p>
            <a:pPr algn="ctr"/>
            <a:r>
              <a:rPr lang="en-CA" sz="22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Macintosh PowerPoint</Application>
  <PresentationFormat>Custom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2008-04-28T21:59:15Z</dcterms:created>
  <dcterms:modified xsi:type="dcterms:W3CDTF">2014-10-15T20:14:38Z</dcterms:modified>
</cp:coreProperties>
</file>