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DCC1002-1F1A-4630-93C7-ED22D7DAD5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491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F76C2B-9308-497F-98E3-08CE68DEF7D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8ABF3E-5ADE-4A29-8CB7-3F77FE8E76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37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F7EB04-AF1B-4753-9B60-66C9DD8697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7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8A1104-B302-493B-8CB4-7264B1C916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374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DCAB5C5-7CEA-4511-8923-634B436A8B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01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14E1F4-19B5-43A1-825A-481276D614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6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50F31B-CBD0-46EA-A623-8599BD300C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589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78D78-AA77-491A-99F2-DB2CEADD67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52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A68172-1DAA-45B0-A565-910640A56E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85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B30862-AA2A-4A34-B680-CF0F6DFFD8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3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EB5943-2877-48EC-B28F-B03D482B22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885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A04C46-361F-4062-8A47-521B52D5C9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28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4C40BB-D840-4CD4-87C6-7BF0F4E7AD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82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926E609-533A-4BF1-B3F8-AC672B17A5A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We are one in the bond of love</a:t>
            </a:r>
          </a:p>
          <a:p>
            <a:pPr algn="ctr"/>
            <a:r>
              <a:rPr lang="en-CA" sz="3200"/>
              <a:t>We are one in the bond of love</a:t>
            </a:r>
          </a:p>
          <a:p>
            <a:pPr algn="ctr"/>
            <a:r>
              <a:rPr lang="en-CA" sz="3200"/>
              <a:t>We are one in the bond of love</a:t>
            </a:r>
          </a:p>
          <a:p>
            <a:pPr algn="ctr"/>
            <a:r>
              <a:rPr lang="en-CA" sz="3200"/>
              <a:t>We have joined our spirits with the Spirit of God</a:t>
            </a:r>
          </a:p>
          <a:p>
            <a:pPr algn="ctr"/>
            <a:r>
              <a:rPr lang="en-CA" sz="3200"/>
              <a:t>We are one in the bond of love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Let us sing now, ev'ry one</a:t>
            </a:r>
          </a:p>
          <a:p>
            <a:pPr algn="ctr"/>
            <a:r>
              <a:rPr lang="en-CA" sz="3200"/>
              <a:t>Let us feel His love begun</a:t>
            </a:r>
          </a:p>
          <a:p>
            <a:pPr algn="ctr"/>
            <a:r>
              <a:rPr lang="en-CA" sz="3200"/>
              <a:t>Let us join our hands, that the world will know</a:t>
            </a:r>
          </a:p>
          <a:p>
            <a:pPr algn="ctr"/>
            <a:r>
              <a:rPr lang="en-CA" sz="3200"/>
              <a:t>We are one in the bond of love.</a:t>
            </a:r>
          </a:p>
          <a:p>
            <a:pPr algn="ctr"/>
            <a:r>
              <a:rPr lang="en-CA" sz="3200"/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79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2013-11-16T21:27:56Z</dcterms:modified>
</cp:coreProperties>
</file>