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66A0459-358D-9141-B805-302FF9F9BF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9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EF1C58-8B4B-0A43-AD7F-B9AFFFD1C43C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18F33C-A998-D44A-B456-0FC7AC5C475E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A55559-BE40-0A40-BA0E-F06C04816BFB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9E1A70-9011-2648-AC42-2F62B84D69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1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232AB7-9C67-F54A-8F5F-C308D63B83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29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DE5F79-6538-7745-B841-6F102F9A63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317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FE04C73-AA7D-F642-971B-DE72A43549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39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BB02E-3488-AE43-8A4C-13A4C16648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65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72E6F2-9DB3-2A4C-BFEB-8071C78998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35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63B39E-5DA1-C04C-9940-52125E4ED6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95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47A45A-A091-D54C-967A-837297A006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5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784CA4-BA43-5241-9AEF-27B99E030C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37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77A0F0-D4A2-6244-B1DD-753456EDA0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1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130B9D-D4D0-C94E-B903-0596C46B26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09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1682B1-8B2B-1F42-AC37-B534B0D8ED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80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54FC067-85EF-CC4D-8F72-DB57A939BCA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9525"/>
            <a:ext cx="9899650" cy="702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Arial" charset="0"/>
              </a:rPr>
              <a:t>We are so blessed</a:t>
            </a:r>
          </a:p>
          <a:p>
            <a:pPr algn="ctr">
              <a:lnSpc>
                <a:spcPct val="103000"/>
              </a:lnSpc>
            </a:pPr>
            <a:r>
              <a:rPr lang="en-CA" sz="3600">
                <a:cs typeface="Arial" charset="0"/>
              </a:rPr>
              <a:t>1.We are so blessed by the gifts from Your hand</a:t>
            </a:r>
          </a:p>
          <a:p>
            <a:pPr algn="ctr">
              <a:spcBef>
                <a:spcPts val="188"/>
              </a:spcBef>
            </a:pPr>
            <a:r>
              <a:rPr lang="en-CA" sz="3600">
                <a:cs typeface="Arial" charset="0"/>
              </a:rPr>
              <a:t>We just can't understand </a:t>
            </a:r>
          </a:p>
          <a:p>
            <a:pPr algn="ctr">
              <a:spcBef>
                <a:spcPts val="188"/>
              </a:spcBef>
            </a:pPr>
            <a:r>
              <a:rPr lang="en-CA" sz="3600">
                <a:cs typeface="Arial" charset="0"/>
              </a:rPr>
              <a:t>why you loved us so much, </a:t>
            </a:r>
          </a:p>
          <a:p>
            <a:pPr algn="ctr">
              <a:spcBef>
                <a:spcPts val="188"/>
              </a:spcBef>
            </a:pPr>
            <a:r>
              <a:rPr lang="en-CA" sz="3600">
                <a:cs typeface="Arial" charset="0"/>
              </a:rPr>
              <a:t>We are so blessed, we just can't find</a:t>
            </a:r>
          </a:p>
          <a:p>
            <a:pPr algn="ctr">
              <a:spcBef>
                <a:spcPts val="188"/>
              </a:spcBef>
            </a:pPr>
            <a:r>
              <a:rPr lang="en-CA" sz="3600">
                <a:cs typeface="Arial" charset="0"/>
              </a:rPr>
              <a:t>a way, or the words that can say</a:t>
            </a:r>
          </a:p>
          <a:p>
            <a:pPr algn="ctr">
              <a:lnSpc>
                <a:spcPct val="103000"/>
              </a:lnSpc>
              <a:spcBef>
                <a:spcPts val="363"/>
              </a:spcBef>
            </a:pPr>
            <a:r>
              <a:rPr lang="en-CA" sz="3600">
                <a:cs typeface="Arial" charset="0"/>
              </a:rPr>
              <a:t>Thank-you Lord for your Touch</a:t>
            </a:r>
          </a:p>
          <a:p>
            <a:pPr algn="ctr">
              <a:lnSpc>
                <a:spcPct val="103000"/>
              </a:lnSpc>
              <a:spcBef>
                <a:spcPts val="188"/>
              </a:spcBef>
            </a:pPr>
            <a:r>
              <a:rPr lang="en-CA" sz="3600">
                <a:cs typeface="Arial" charset="0"/>
              </a:rPr>
              <a:t>CHORUS: When we're empty you fill us</a:t>
            </a:r>
          </a:p>
          <a:p>
            <a:pPr algn="ctr">
              <a:lnSpc>
                <a:spcPct val="104000"/>
              </a:lnSpc>
              <a:spcBef>
                <a:spcPts val="188"/>
              </a:spcBef>
            </a:pPr>
            <a:r>
              <a:rPr lang="en-CA" sz="3600">
                <a:cs typeface="Arial" charset="0"/>
              </a:rPr>
              <a:t>till we overflow and when we're hungry</a:t>
            </a:r>
          </a:p>
          <a:p>
            <a:pPr algn="ctr">
              <a:lnSpc>
                <a:spcPct val="104000"/>
              </a:lnSpc>
              <a:spcBef>
                <a:spcPts val="188"/>
              </a:spcBef>
            </a:pPr>
            <a:r>
              <a:rPr lang="en-CA" sz="3600">
                <a:cs typeface="Arial" charset="0"/>
              </a:rPr>
              <a:t>you feed us, and cause us to know...</a:t>
            </a:r>
          </a:p>
          <a:p>
            <a:pPr algn="ctr">
              <a:lnSpc>
                <a:spcPct val="104000"/>
              </a:lnSpc>
              <a:spcBef>
                <a:spcPts val="188"/>
              </a:spcBef>
            </a:pPr>
            <a:r>
              <a:rPr lang="en-CA" sz="3600">
                <a:cs typeface="Arial" charset="0"/>
              </a:rPr>
              <a:t>1/3</a:t>
            </a:r>
          </a:p>
          <a:p>
            <a:pPr algn="ctr">
              <a:lnSpc>
                <a:spcPct val="104000"/>
              </a:lnSpc>
            </a:pPr>
            <a:r>
              <a:rPr lang="en-CA" sz="1200">
                <a:cs typeface="Arial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2.We are so blessed by the things</a:t>
            </a:r>
          </a:p>
          <a:p>
            <a:pPr algn="ctr"/>
            <a:r>
              <a:rPr lang="en-CA" sz="3600"/>
              <a:t>You have done, all the vict'ries You've won</a:t>
            </a:r>
          </a:p>
          <a:p>
            <a:pPr algn="ctr"/>
            <a:r>
              <a:rPr lang="en-CA" sz="3600"/>
              <a:t>What You've brought us through</a:t>
            </a:r>
          </a:p>
          <a:p>
            <a:pPr algn="ctr"/>
            <a:r>
              <a:rPr lang="en-CA" sz="3600"/>
              <a:t>We are so blessed,take what we have to bring</a:t>
            </a:r>
          </a:p>
          <a:p>
            <a:pPr algn="ctr"/>
            <a:r>
              <a:rPr lang="en-CA" sz="3600"/>
              <a:t>take it all everything, Lord we bring it to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CHORUS: When we're empty you fill us</a:t>
            </a:r>
          </a:p>
          <a:p>
            <a:pPr algn="ctr"/>
            <a:r>
              <a:rPr lang="en-CA" sz="3600"/>
              <a:t>till we overflow and when we're hungry</a:t>
            </a:r>
          </a:p>
          <a:p>
            <a:pPr algn="ctr"/>
            <a:r>
              <a:rPr lang="en-CA" sz="3600"/>
              <a:t>you feed us, and cause us to know...</a:t>
            </a:r>
          </a:p>
          <a:p>
            <a:pPr algn="ctr"/>
            <a:endParaRPr lang="en-CA" sz="3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r>
              <a:rPr lang="en-CA" sz="26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3.We are so blessed by the gifts from Your hand</a:t>
            </a:r>
          </a:p>
          <a:p>
            <a:pPr algn="ctr"/>
            <a:r>
              <a:rPr lang="en-CA" sz="3600"/>
              <a:t>We just can't understand why You loved us</a:t>
            </a:r>
          </a:p>
          <a:p>
            <a:pPr algn="ctr"/>
            <a:r>
              <a:rPr lang="en-CA" sz="3600"/>
              <a:t>so much, we are so blessed</a:t>
            </a:r>
          </a:p>
          <a:p>
            <a:pPr algn="ctr"/>
            <a:r>
              <a:rPr lang="en-CA" sz="3600"/>
              <a:t>We just can't find a way,or the words that can</a:t>
            </a:r>
          </a:p>
          <a:p>
            <a:pPr algn="ctr"/>
            <a:r>
              <a:rPr lang="en-CA" sz="3600"/>
              <a:t>say, thank-you Lord for Your touch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CHORUS: When we're empty you fill us</a:t>
            </a:r>
          </a:p>
          <a:p>
            <a:pPr algn="ctr"/>
            <a:r>
              <a:rPr lang="en-CA" sz="3600"/>
              <a:t>till we overflow and when we're hungry</a:t>
            </a:r>
          </a:p>
          <a:p>
            <a:pPr algn="ctr"/>
            <a:r>
              <a:rPr lang="en-CA" sz="3600"/>
              <a:t>you feed us, and cause us to know...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240</Words>
  <Application>Microsoft Macintosh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2008-04-25T17:02:35Z</dcterms:created>
  <dcterms:modified xsi:type="dcterms:W3CDTF">2014-10-15T20:14:31Z</dcterms:modified>
</cp:coreProperties>
</file>