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D06424D-A9E5-40F7-BD80-BA5860EDB55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79464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8DB8DC-4502-4357-B3AA-F7563F5B0AB7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896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C29575-B3AD-4480-8506-213D7C1FBDA7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147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5A0026-ACF9-4047-A076-B58B35BD9AE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4241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3EE4F0-0CB4-4B75-962F-DABCA457B47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3943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916D3F-FBE7-42D2-8A27-47077F5A7A5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32166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BF84329-8BB4-4DB4-9A16-77526C7C67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5682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B3B2C1-B296-4E95-9784-126423F3573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6555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871CE6-83E1-4CA3-AC13-4E37B2A124D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4357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741CB3-447A-48FD-82A9-44DE2245825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4134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6C07D2-0595-42FC-9903-99A51638254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3540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48BDFF-02E0-43EC-9BD7-5B3D84217A3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7115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92AAF0-C6D6-4E78-90E7-B5A53E5DEB4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0849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CFA7F2-46F4-486B-8285-F6780DB44D2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023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8032DF-8F1F-4A85-A023-A2AD4EB2896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2570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5FC00FC-655A-4FC2-BDBF-EEB3F449F0A2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00013"/>
            <a:ext cx="9899650" cy="743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We Bow Down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You are Lord of the Heavens and Lord of my life</a:t>
            </a:r>
          </a:p>
          <a:p>
            <a:pPr algn="ctr"/>
            <a:r>
              <a:rPr lang="en-CA" altLang="en-US" sz="3600"/>
              <a:t>Lord of the land and the sea</a:t>
            </a:r>
          </a:p>
          <a:p>
            <a:pPr algn="ctr"/>
            <a:r>
              <a:rPr lang="en-CA" altLang="en-US" sz="3600"/>
              <a:t>You were Lord of Creation before there was time</a:t>
            </a:r>
          </a:p>
          <a:p>
            <a:pPr algn="ctr"/>
            <a:r>
              <a:rPr lang="en-CA" altLang="en-US" sz="3600"/>
              <a:t>And Lord of all Lords You will be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We bow down and we worship You, Lord</a:t>
            </a:r>
          </a:p>
          <a:p>
            <a:pPr algn="ctr"/>
            <a:r>
              <a:rPr lang="en-CA" altLang="en-US" sz="3600"/>
              <a:t>We bow down and we worship You, Lord</a:t>
            </a:r>
          </a:p>
          <a:p>
            <a:pPr algn="ctr"/>
            <a:r>
              <a:rPr lang="en-CA" altLang="en-US" sz="3600"/>
              <a:t>We bow down and we worship You, Lord</a:t>
            </a:r>
          </a:p>
          <a:p>
            <a:pPr algn="ctr"/>
            <a:r>
              <a:rPr lang="en-CA" altLang="en-US" sz="3600"/>
              <a:t>Lord of all Lords You will be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1/2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92088"/>
            <a:ext cx="8820150" cy="711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endParaRPr lang="en-CA" altLang="en-US" sz="2600"/>
          </a:p>
          <a:p>
            <a:pPr algn="ctr"/>
            <a:r>
              <a:rPr lang="en-CA" altLang="en-US" sz="3600"/>
              <a:t>You are King of the Heavens and King of my life</a:t>
            </a:r>
          </a:p>
          <a:p>
            <a:pPr algn="ctr"/>
            <a:r>
              <a:rPr lang="en-CA" altLang="en-US" sz="3600"/>
              <a:t>King of the land and the sea</a:t>
            </a:r>
          </a:p>
          <a:p>
            <a:pPr algn="ctr"/>
            <a:r>
              <a:rPr lang="en-CA" altLang="en-US" sz="3600"/>
              <a:t>You were King of Creation before there was time</a:t>
            </a:r>
          </a:p>
          <a:p>
            <a:pPr algn="ctr"/>
            <a:r>
              <a:rPr lang="en-CA" altLang="en-US" sz="3600"/>
              <a:t>And King of all Kings You will be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We bow down and we crown You the King</a:t>
            </a:r>
          </a:p>
          <a:p>
            <a:pPr algn="ctr"/>
            <a:r>
              <a:rPr lang="en-CA" altLang="en-US" sz="3600"/>
              <a:t>We bow down and we crown You the King</a:t>
            </a:r>
          </a:p>
          <a:p>
            <a:pPr algn="ctr"/>
            <a:r>
              <a:rPr lang="en-CA" altLang="en-US" sz="3600"/>
              <a:t>We bow down and we crown You the King</a:t>
            </a:r>
          </a:p>
          <a:p>
            <a:pPr algn="ctr"/>
            <a:r>
              <a:rPr lang="en-CA" altLang="en-US" sz="3600"/>
              <a:t>King of all Kings You will be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147</Words>
  <Application>Microsoft Office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2008-04-25T18:39:53Z</dcterms:created>
  <dcterms:modified xsi:type="dcterms:W3CDTF">2014-07-04T23:49:26Z</dcterms:modified>
</cp:coreProperties>
</file>