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0A3D87B8-E7B7-BA48-84FB-9E980A342A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6112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4CB5486-2EB7-BB49-8E1C-E46024BF9289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993A61C-A19B-FD4A-9701-4D32699FD497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F257704-D4F6-A84E-B589-DAB4079ADAD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1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4AB1D7-0402-E548-8A81-7926120D2C3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3655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2F6C10-08ED-DA48-8E85-9C3A7C45F0A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0921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17A7EEA0-7551-8647-A502-4A5551CE1DB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400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0BB5C6E-DC43-9C4B-B32C-820E712E4A0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474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686402F-D2D5-704C-B9BB-BD5C6AA363D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998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BFCF6D-A8B3-C342-B3CD-DD569AEA739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975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23AC22-F955-814D-8A05-DC6A3B7C9D8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849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EB3BDF9-0468-D14D-A590-82409E4B89D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435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04F97AE-98A6-F74B-8AB7-CAF024A805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636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36ACC2C-658E-A54D-8565-24717A2CAEF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255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BCE39F-F8D1-CE4B-B8C5-26DBBCF150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1668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53E79B95-7410-8844-83C1-1A8D2BB612B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9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/>
              <a:t>We come to Worship Thee</a:t>
            </a:r>
          </a:p>
          <a:p>
            <a:pPr algn="ctr"/>
            <a:r>
              <a:rPr lang="en-CA" sz="3100"/>
              <a:t>How sweetly chime the Sabbath bells!</a:t>
            </a:r>
          </a:p>
          <a:p>
            <a:pPr algn="ctr"/>
            <a:r>
              <a:rPr lang="en-CA" sz="3100"/>
              <a:t>The vales and hills resound.</a:t>
            </a:r>
          </a:p>
          <a:p>
            <a:pPr algn="ctr"/>
            <a:r>
              <a:rPr lang="en-CA" sz="3100"/>
              <a:t>We gather in God's house this day</a:t>
            </a:r>
          </a:p>
          <a:p>
            <a:pPr algn="ctr"/>
            <a:r>
              <a:rPr lang="en-CA" sz="3100"/>
              <a:t>That glory may abound.</a:t>
            </a:r>
          </a:p>
          <a:p>
            <a:pPr algn="ctr"/>
            <a:endParaRPr lang="en-CA" sz="3100"/>
          </a:p>
          <a:p>
            <a:pPr algn="ctr"/>
            <a:r>
              <a:rPr lang="en-CA" sz="3100"/>
              <a:t>We come to worship Thee, Thy holy name to praise</a:t>
            </a:r>
          </a:p>
          <a:p>
            <a:pPr algn="ctr"/>
            <a:r>
              <a:rPr lang="en-CA" sz="3100"/>
              <a:t>And join the ransomed throng, On this Thy Sabbath day</a:t>
            </a:r>
          </a:p>
          <a:p>
            <a:pPr algn="ctr"/>
            <a:endParaRPr lang="en-CA" sz="3100"/>
          </a:p>
          <a:p>
            <a:pPr algn="ctr"/>
            <a:r>
              <a:rPr lang="en-CA" sz="3100"/>
              <a:t>We hear the gospel message Lord, </a:t>
            </a:r>
          </a:p>
          <a:p>
            <a:pPr algn="ctr"/>
            <a:r>
              <a:rPr lang="en-CA" sz="3100"/>
              <a:t>Our failing strength renews;</a:t>
            </a:r>
          </a:p>
          <a:p>
            <a:pPr algn="ctr"/>
            <a:r>
              <a:rPr lang="en-CA" sz="3100"/>
              <a:t>We lift our hearts to seek Thy face, </a:t>
            </a:r>
          </a:p>
          <a:p>
            <a:pPr algn="ctr"/>
            <a:r>
              <a:rPr lang="en-CA" sz="3100"/>
              <a:t>Shed Thy refreshing dews</a:t>
            </a:r>
          </a:p>
          <a:p>
            <a:pPr algn="ctr"/>
            <a:endParaRPr lang="en-CA" sz="3100"/>
          </a:p>
          <a:p>
            <a:pPr algn="ctr"/>
            <a:r>
              <a:rPr lang="en-CA" sz="3100"/>
              <a:t>We come to worship Thee, Thy holy name to praise</a:t>
            </a:r>
          </a:p>
          <a:p>
            <a:pPr algn="ctr"/>
            <a:r>
              <a:rPr lang="en-CA" sz="3100"/>
              <a:t>And join the ransomed throng, On this Thy Sabbath day</a:t>
            </a:r>
          </a:p>
          <a:p>
            <a:pPr algn="ctr"/>
            <a:r>
              <a:rPr lang="en-CA" sz="3100"/>
              <a:t>1/2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692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234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100"/>
              <a:t>How beautiful Thy house O God!</a:t>
            </a:r>
          </a:p>
          <a:p>
            <a:pPr algn="ctr"/>
            <a:r>
              <a:rPr lang="en-CA" sz="3200"/>
              <a:t>Foretaste of heavenly bliss,</a:t>
            </a:r>
          </a:p>
          <a:p>
            <a:pPr algn="ctr"/>
            <a:r>
              <a:rPr lang="en-CA" sz="3200"/>
              <a:t>Where evermore we'll sing Thy praise</a:t>
            </a:r>
          </a:p>
          <a:p>
            <a:pPr algn="ctr"/>
            <a:r>
              <a:rPr lang="en-CA" sz="3200"/>
              <a:t>Lord grant us even this.</a:t>
            </a:r>
          </a:p>
          <a:p>
            <a:pPr algn="ctr"/>
            <a:endParaRPr lang="en-CA" sz="3100"/>
          </a:p>
          <a:p>
            <a:pPr algn="ctr"/>
            <a:r>
              <a:rPr lang="en-CA" sz="3100"/>
              <a:t>We come to worship Thee, Thy holy name to praise</a:t>
            </a:r>
          </a:p>
          <a:p>
            <a:pPr algn="ctr"/>
            <a:r>
              <a:rPr lang="en-CA" sz="3100"/>
              <a:t>And join the ransomed throng, On this Thy Sabbath day</a:t>
            </a:r>
          </a:p>
          <a:p>
            <a:pPr algn="ctr"/>
            <a:endParaRPr lang="en-CA" sz="3100"/>
          </a:p>
          <a:p>
            <a:pPr algn="ctr"/>
            <a:endParaRPr lang="en-CA" sz="3100"/>
          </a:p>
          <a:p>
            <a:pPr algn="ctr"/>
            <a:endParaRPr lang="en-CA" sz="3100"/>
          </a:p>
          <a:p>
            <a:pPr algn="ctr"/>
            <a:endParaRPr lang="en-CA" sz="3100"/>
          </a:p>
          <a:p>
            <a:pPr algn="ctr"/>
            <a:endParaRPr lang="en-CA" sz="3100"/>
          </a:p>
          <a:p>
            <a:pPr algn="ctr"/>
            <a:endParaRPr lang="en-CA" sz="3100"/>
          </a:p>
          <a:p>
            <a:pPr algn="ctr"/>
            <a:endParaRPr lang="en-CA" sz="3100"/>
          </a:p>
          <a:p>
            <a:pPr algn="ctr"/>
            <a:r>
              <a:rPr lang="en-CA" sz="3100"/>
              <a:t>2/2</a:t>
            </a:r>
          </a:p>
          <a:p>
            <a:pPr algn="ctr"/>
            <a:r>
              <a:rPr lang="en-CA" sz="1300"/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155</Words>
  <Application>Microsoft Macintosh PowerPoint</Application>
  <PresentationFormat>Custom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108</cp:revision>
  <cp:lastPrinted>1601-01-01T00:00:00Z</cp:lastPrinted>
  <dcterms:created xsi:type="dcterms:W3CDTF">2008-04-25T08:00:10Z</dcterms:created>
  <dcterms:modified xsi:type="dcterms:W3CDTF">2014-10-15T20:14:16Z</dcterms:modified>
</cp:coreProperties>
</file>