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989AEA8-AC9F-4527-9C6D-90851E134D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782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86CE55-564D-4595-95F0-8B10BBC17268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4709B6-2351-44F7-93A9-6BA7E65A6823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9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BF3031-F0B1-4BFF-9F7F-53AD6AF6A6C4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75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38D53A-4B61-45A6-9DB7-09439946478D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A1C488-5306-429A-8ABC-A826E3555A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9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246180-F2D9-4FDE-A0EB-FF72E58D60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299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9519CC-BA44-41A3-9FCD-E9C5435D23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18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FCC54C2-2B7B-495A-A9D5-756D4D1672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73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C00907-BBA9-400F-AC74-89F6ACF108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20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F7B2B6-D9CF-4C4E-A9F6-DFE0C372F2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0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8F7F14-F3E5-464F-BC27-1BC62811FB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61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4FA6F1-6F17-476B-8EA0-C4EE81F69E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72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F4571B-E907-4616-94A4-21609567C2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58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D17548-7C20-44ED-A40D-653AC7B34B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1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66B3AC-BB8F-49B9-9CC9-649A3D1108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35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E4844-D366-4EB2-AE78-9F2599DB12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38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9330259-DF95-4B7E-BB24-AB7E55298DE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We have an Anchor</a:t>
            </a:r>
          </a:p>
          <a:p>
            <a:pPr algn="ctr"/>
            <a:r>
              <a:rPr lang="en-CA" sz="3600"/>
              <a:t>Will your anchor hold in the storms of life,</a:t>
            </a:r>
          </a:p>
          <a:p>
            <a:pPr algn="ctr"/>
            <a:r>
              <a:rPr lang="en-CA" sz="3600"/>
              <a:t>When the clouds unfold their wings of strife?</a:t>
            </a:r>
          </a:p>
          <a:p>
            <a:pPr algn="ctr"/>
            <a:r>
              <a:rPr lang="en-CA" sz="3600"/>
              <a:t>When the strong tides lift and the cables strain,</a:t>
            </a:r>
          </a:p>
          <a:p>
            <a:pPr algn="ctr"/>
            <a:r>
              <a:rPr lang="en-CA" sz="3600"/>
              <a:t>Will your anchor drift, or firm remain?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have an anchor that keeps the soul</a:t>
            </a:r>
          </a:p>
          <a:p>
            <a:pPr algn="ctr"/>
            <a:r>
              <a:rPr lang="en-CA" sz="3600"/>
              <a:t>Steadfast and sure while the billows roll,</a:t>
            </a:r>
          </a:p>
          <a:p>
            <a:pPr algn="ctr"/>
            <a:r>
              <a:rPr lang="en-CA" sz="3600"/>
              <a:t>Fastened to the Rock which cannot move,</a:t>
            </a:r>
          </a:p>
          <a:p>
            <a:pPr algn="ctr"/>
            <a:r>
              <a:rPr lang="en-CA" sz="3600"/>
              <a:t>Grounded firm and deep in the Savior’s love.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It is safely moored, ’twill the storm withstand,</a:t>
            </a:r>
          </a:p>
          <a:p>
            <a:pPr algn="ctr"/>
            <a:r>
              <a:rPr lang="en-CA" sz="3600"/>
              <a:t>For ’tis well secured by the Savior’s hand;</a:t>
            </a:r>
          </a:p>
          <a:p>
            <a:pPr algn="ctr"/>
            <a:r>
              <a:rPr lang="en-CA" sz="3600"/>
              <a:t>And the cables, passed from His heart to mine,</a:t>
            </a:r>
          </a:p>
          <a:p>
            <a:pPr algn="ctr"/>
            <a:r>
              <a:rPr lang="en-CA" sz="3600"/>
              <a:t>Can defy that blast, thro’ strength divine.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have an anchor that keeps the soul</a:t>
            </a:r>
          </a:p>
          <a:p>
            <a:pPr algn="ctr"/>
            <a:r>
              <a:rPr lang="en-CA" sz="3600"/>
              <a:t>Steadfast and sure while the billows roll,</a:t>
            </a:r>
          </a:p>
          <a:p>
            <a:pPr algn="ctr"/>
            <a:r>
              <a:rPr lang="en-CA" sz="3600"/>
              <a:t>Fastened to the Rock which cannot move,</a:t>
            </a:r>
          </a:p>
          <a:p>
            <a:pPr algn="ctr"/>
            <a:r>
              <a:rPr lang="en-CA" sz="3600"/>
              <a:t>Grounded firm and deep in the Savior’s love.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It will surely hold in the Straits of Fear—</a:t>
            </a:r>
          </a:p>
          <a:p>
            <a:pPr algn="ctr"/>
            <a:r>
              <a:rPr lang="en-CA" sz="3600"/>
              <a:t>When the breakers have told that the reef is near;</a:t>
            </a:r>
          </a:p>
          <a:p>
            <a:pPr algn="ctr"/>
            <a:r>
              <a:rPr lang="en-CA" sz="3600"/>
              <a:t>Though the tempest rave and the wild winds blow,</a:t>
            </a:r>
          </a:p>
          <a:p>
            <a:pPr algn="ctr"/>
            <a:r>
              <a:rPr lang="en-CA" sz="3600"/>
              <a:t>Not an angry wave shall our bark o’erflow.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have an anchor that keeps the soul</a:t>
            </a:r>
          </a:p>
          <a:p>
            <a:pPr algn="ctr"/>
            <a:r>
              <a:rPr lang="en-CA" sz="3600"/>
              <a:t>Steadfast and sure while the billows roll,</a:t>
            </a:r>
          </a:p>
          <a:p>
            <a:pPr algn="ctr"/>
            <a:r>
              <a:rPr lang="en-CA" sz="3600"/>
              <a:t>Fastened to the Rock which cannot move,</a:t>
            </a:r>
          </a:p>
          <a:p>
            <a:pPr algn="ctr"/>
            <a:r>
              <a:rPr lang="en-CA" sz="3600"/>
              <a:t>Grounded firm and deep in the Savior’s love.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When our eyes behold through the gath’ring night</a:t>
            </a:r>
          </a:p>
          <a:p>
            <a:pPr algn="ctr"/>
            <a:r>
              <a:rPr lang="en-CA" sz="3600"/>
              <a:t>The city of gold, our harbor bright,</a:t>
            </a:r>
          </a:p>
          <a:p>
            <a:pPr algn="ctr"/>
            <a:r>
              <a:rPr lang="en-CA" sz="3600"/>
              <a:t>We shall anchor fast by the heav’nly shore,</a:t>
            </a:r>
          </a:p>
          <a:p>
            <a:pPr algn="ctr"/>
            <a:r>
              <a:rPr lang="en-CA" sz="3600"/>
              <a:t>With the storms all past forevermore.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have an anchor that keeps the soul</a:t>
            </a:r>
          </a:p>
          <a:p>
            <a:pPr algn="ctr"/>
            <a:r>
              <a:rPr lang="en-CA" sz="3600"/>
              <a:t>Steadfast and sure while the billows roll,</a:t>
            </a:r>
          </a:p>
          <a:p>
            <a:pPr algn="ctr"/>
            <a:r>
              <a:rPr lang="en-CA" sz="3600"/>
              <a:t>Fastened to the Rock which cannot move,</a:t>
            </a:r>
          </a:p>
          <a:p>
            <a:pPr algn="ctr"/>
            <a:r>
              <a:rPr lang="en-CA" sz="3600"/>
              <a:t>Grounded firm and deep in the Savior’s love.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307</Words>
  <Application>Microsoft Office PowerPoint</Application>
  <PresentationFormat>Custom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2014-01-17T23:18:29Z</dcterms:modified>
</cp:coreProperties>
</file>