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638D8271-FA7A-1643-A792-4E35B29D80D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1795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7A03A3D-D44D-EA4D-82BE-6258682C887E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4B4BAA6-DEAE-8D4E-9BA9-8C1B8B391E2A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22E3419-25EE-EB49-9407-1FA83D77BE3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7137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5AFBE7-79CA-5E4D-8087-34DD0558F6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55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15A272-988C-6943-B37B-816A58A600E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3450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75D84FAB-5C80-3C43-9D72-4A4D3150C26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69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CF7E3EC-D086-BA41-BFFD-3B9396968AF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370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C85873-D8E1-4844-8708-C3D5AF37E85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897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2F76A-3EC8-0048-9DA8-DEBF1E077A7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613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884D1C9-412B-CB41-8B9B-BEBFC2A9C7F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317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D9144E-74D4-944B-A825-1C1ED78F522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70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CA771A8-CF50-7647-BECE-C6DC4E909C4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228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CC18B8-8C8E-6847-B3C8-94120E8B1B7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7775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5D3270F-A3C0-DD48-A11C-EDDB4DBBCE2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6365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5703A2BC-2593-1444-AE8F-C51F058CB323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31763" y="146050"/>
            <a:ext cx="9886950" cy="594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We have come here to praise your name</a:t>
            </a:r>
          </a:p>
          <a:p>
            <a:pPr algn="ctr"/>
            <a:r>
              <a:rPr lang="en-CA" sz="3600"/>
              <a:t>We have come here to praise Your name</a:t>
            </a:r>
          </a:p>
          <a:p>
            <a:pPr algn="ctr"/>
            <a:r>
              <a:rPr lang="en-CA" sz="3600"/>
              <a:t>We have come here to praise Your name</a:t>
            </a:r>
          </a:p>
          <a:p>
            <a:pPr algn="ctr"/>
            <a:r>
              <a:rPr lang="en-CA" sz="3600"/>
              <a:t>Let the Spirit lead us in worship</a:t>
            </a:r>
          </a:p>
          <a:p>
            <a:pPr algn="ctr"/>
            <a:r>
              <a:rPr lang="en-CA" sz="3600"/>
              <a:t>We have come here to praise Your name.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We have come here to hear Your voice</a:t>
            </a:r>
          </a:p>
          <a:p>
            <a:pPr algn="ctr"/>
            <a:r>
              <a:rPr lang="en-CA" sz="3600"/>
              <a:t>We have come here to hear Your voice</a:t>
            </a:r>
          </a:p>
          <a:p>
            <a:pPr algn="ctr"/>
            <a:r>
              <a:rPr lang="en-CA" sz="3600"/>
              <a:t>Holy Spirit unite us in love</a:t>
            </a:r>
          </a:p>
          <a:p>
            <a:pPr algn="ctr"/>
            <a:r>
              <a:rPr lang="en-CA" sz="3600"/>
              <a:t>We have come here to hear your voice</a:t>
            </a:r>
          </a:p>
          <a:p>
            <a:pPr algn="ctr"/>
            <a:r>
              <a:rPr lang="en-CA" sz="2600"/>
              <a:t>Ccli 132991</a:t>
            </a:r>
          </a:p>
          <a:p>
            <a:pPr algn="ctr"/>
            <a:r>
              <a:rPr lang="en-CA" sz="2600"/>
              <a:t>1/2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31763" y="146050"/>
            <a:ext cx="9886950" cy="6459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We have come here to hear Your word</a:t>
            </a:r>
          </a:p>
          <a:p>
            <a:pPr algn="ctr"/>
            <a:r>
              <a:rPr lang="en-CA" sz="3600"/>
              <a:t>We have come here to hear Your word</a:t>
            </a:r>
          </a:p>
          <a:p>
            <a:pPr algn="ctr"/>
            <a:r>
              <a:rPr lang="en-CA" sz="3600"/>
              <a:t>Holy Spirit teach us Your wisdom</a:t>
            </a:r>
          </a:p>
          <a:p>
            <a:pPr algn="ctr"/>
            <a:r>
              <a:rPr lang="en-CA" sz="3600"/>
              <a:t>We have come here to hear Your word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2600"/>
              <a:t>Ccli 132991</a:t>
            </a:r>
          </a:p>
          <a:p>
            <a:pPr algn="ctr"/>
            <a:r>
              <a:rPr lang="en-CA" sz="2600"/>
              <a:t>2/2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112</Words>
  <Application>Microsoft Macintosh PowerPoint</Application>
  <PresentationFormat>Custom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5</cp:revision>
  <cp:lastPrinted>1601-01-01T00:00:00Z</cp:lastPrinted>
  <dcterms:created xsi:type="dcterms:W3CDTF">2008-04-25T22:27:13Z</dcterms:created>
  <dcterms:modified xsi:type="dcterms:W3CDTF">2014-10-15T20:16:23Z</dcterms:modified>
</cp:coreProperties>
</file>