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C6BE73D-F29D-46B5-92E1-C4C53053327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0751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DD92C7-6E71-4432-ADCF-BCE44CB79D7C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75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AAF257-5E86-4839-B37F-5056E020997D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34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F7B8B0-1057-4F1E-B43F-9FCCE952B392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36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FB55CE-65DD-473E-8D1B-52FF317E681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2568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D03D4F-4F17-451B-A96A-EDFD1956E06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464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BB85CB-3566-4363-8803-907344F0116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2582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56364E1-428D-4598-9E8F-C66CB76FD3E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1184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DE8297-9FA2-496D-989B-11B5100F201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4866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5AD8E5-C033-4C5B-890D-619353EAE40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1337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F27D3B-1153-4C30-8DA9-697BFA0B61F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637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1A4A4E-3872-4389-9052-C46155942F6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5863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F81E5A-2385-4520-8FF0-9258892A5D8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3097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3C8409-5260-410A-ACC1-83F929A761A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8901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ED4CEA-1111-4356-883B-9EAB8EE0491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6396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0C05E3-FB83-4578-8632-4DE207F5922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261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4E2F71A-E54A-4A6C-A60E-0AA4FD6F279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728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ts val="188"/>
              </a:spcBef>
            </a:pPr>
            <a:r>
              <a:rPr lang="en-CA" altLang="en-US" sz="3600" u="sng">
                <a:cs typeface="Arial" panose="020B0604020202020204" pitchFamily="34" charset="0"/>
              </a:rPr>
              <a:t>We have come into His house</a:t>
            </a:r>
          </a:p>
          <a:p>
            <a:pPr algn="ctr">
              <a:lnSpc>
                <a:spcPct val="103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We have come into His house</a:t>
            </a:r>
          </a:p>
          <a:p>
            <a:pPr algn="ctr">
              <a:lnSpc>
                <a:spcPct val="109000"/>
              </a:lnSpc>
              <a:spcBef>
                <a:spcPts val="550"/>
              </a:spcBef>
            </a:pPr>
            <a:r>
              <a:rPr lang="en-CA" altLang="en-US" sz="3600">
                <a:cs typeface="Arial" panose="020B0604020202020204" pitchFamily="34" charset="0"/>
              </a:rPr>
              <a:t>and gathered in His Name to worship Him</a:t>
            </a:r>
          </a:p>
          <a:p>
            <a:pPr algn="ctr">
              <a:lnSpc>
                <a:spcPct val="104000"/>
              </a:lnSpc>
              <a:spcBef>
                <a:spcPts val="363"/>
              </a:spcBef>
            </a:pPr>
            <a:r>
              <a:rPr lang="en-CA" altLang="en-US" sz="3600">
                <a:cs typeface="Arial" panose="020B0604020202020204" pitchFamily="34" charset="0"/>
              </a:rPr>
              <a:t>We have come into His house</a:t>
            </a:r>
          </a:p>
          <a:p>
            <a:pPr algn="ctr">
              <a:lnSpc>
                <a:spcPct val="113000"/>
              </a:lnSpc>
              <a:spcBef>
                <a:spcPts val="550"/>
              </a:spcBef>
            </a:pPr>
            <a:r>
              <a:rPr lang="en-CA" altLang="en-US" sz="3600">
                <a:cs typeface="Arial" panose="020B0604020202020204" pitchFamily="34" charset="0"/>
              </a:rPr>
              <a:t>and gathered in His Name to worship Him</a:t>
            </a:r>
          </a:p>
          <a:p>
            <a:pPr algn="ctr">
              <a:lnSpc>
                <a:spcPct val="113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We have come into His house </a:t>
            </a:r>
          </a:p>
          <a:p>
            <a:pPr algn="ctr">
              <a:lnSpc>
                <a:spcPct val="113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and gathered in His Name </a:t>
            </a:r>
          </a:p>
          <a:p>
            <a:pPr algn="ctr">
              <a:lnSpc>
                <a:spcPct val="113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to worship Christ the Lord</a:t>
            </a:r>
          </a:p>
          <a:p>
            <a:pPr algn="ctr">
              <a:lnSpc>
                <a:spcPct val="110000"/>
              </a:lnSpc>
              <a:spcBef>
                <a:spcPts val="363"/>
              </a:spcBef>
            </a:pPr>
            <a:r>
              <a:rPr lang="en-CA" altLang="en-US" sz="3600">
                <a:cs typeface="Arial" panose="020B0604020202020204" pitchFamily="34" charset="0"/>
              </a:rPr>
              <a:t>Worship Him, Christ the Lord</a:t>
            </a:r>
          </a:p>
          <a:p>
            <a:pPr algn="ctr">
              <a:lnSpc>
                <a:spcPct val="110000"/>
              </a:lnSpc>
              <a:spcBef>
                <a:spcPts val="363"/>
              </a:spcBef>
            </a:pPr>
            <a:endParaRPr lang="en-CA" altLang="en-US" sz="3600"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Bef>
                <a:spcPts val="363"/>
              </a:spcBef>
            </a:pPr>
            <a:r>
              <a:rPr lang="en-CA" altLang="en-US" sz="3600">
                <a:cs typeface="Arial" panose="020B0604020202020204" pitchFamily="34" charset="0"/>
              </a:rPr>
              <a:t>1/3</a:t>
            </a:r>
          </a:p>
          <a:p>
            <a:pPr algn="ctr">
              <a:lnSpc>
                <a:spcPct val="110000"/>
              </a:lnSpc>
              <a:spcBef>
                <a:spcPts val="363"/>
              </a:spcBef>
            </a:pPr>
            <a:r>
              <a:rPr lang="en-CA" altLang="en-US" sz="1200">
                <a:cs typeface="Arial" panose="020B0604020202020204" pitchFamily="34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558800"/>
            <a:ext cx="10080625" cy="574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So forget about yourself and</a:t>
            </a:r>
          </a:p>
          <a:p>
            <a:pPr algn="ctr">
              <a:lnSpc>
                <a:spcPct val="110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concentrate on Him and worship Him</a:t>
            </a:r>
          </a:p>
          <a:p>
            <a:pPr algn="ctr">
              <a:lnSpc>
                <a:spcPct val="113000"/>
              </a:lnSpc>
              <a:spcBef>
                <a:spcPts val="363"/>
              </a:spcBef>
            </a:pPr>
            <a:r>
              <a:rPr lang="en-CA" altLang="en-US" sz="3600">
                <a:cs typeface="Arial" panose="020B0604020202020204" pitchFamily="34" charset="0"/>
              </a:rPr>
              <a:t>So forget about yourself and</a:t>
            </a:r>
          </a:p>
          <a:p>
            <a:pPr algn="ctr">
              <a:lnSpc>
                <a:spcPct val="113000"/>
              </a:lnSpc>
              <a:spcBef>
                <a:spcPts val="363"/>
              </a:spcBef>
            </a:pPr>
            <a:r>
              <a:rPr lang="en-CA" altLang="en-US" sz="3600">
                <a:cs typeface="Arial" panose="020B0604020202020204" pitchFamily="34" charset="0"/>
              </a:rPr>
              <a:t>concentrate on Him and worship Him</a:t>
            </a:r>
          </a:p>
          <a:p>
            <a:pPr algn="ctr">
              <a:lnSpc>
                <a:spcPct val="113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So forget about yourself and</a:t>
            </a:r>
          </a:p>
          <a:p>
            <a:pPr algn="ctr">
              <a:lnSpc>
                <a:spcPct val="112000"/>
              </a:lnSpc>
              <a:spcBef>
                <a:spcPts val="363"/>
              </a:spcBef>
            </a:pPr>
            <a:r>
              <a:rPr lang="en-CA" altLang="en-US" sz="3600">
                <a:cs typeface="Arial" panose="020B0604020202020204" pitchFamily="34" charset="0"/>
              </a:rPr>
              <a:t>concentrate on Him and worship Christ the Lord</a:t>
            </a:r>
          </a:p>
          <a:p>
            <a:pPr algn="ctr">
              <a:lnSpc>
                <a:spcPct val="110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Worship Him Christ the Lord</a:t>
            </a:r>
          </a:p>
          <a:p>
            <a:pPr algn="ctr">
              <a:lnSpc>
                <a:spcPct val="110000"/>
              </a:lnSpc>
              <a:spcBef>
                <a:spcPts val="188"/>
              </a:spcBef>
            </a:pPr>
            <a:endParaRPr lang="en-CA" altLang="en-US" sz="3600"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2/3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539750"/>
            <a:ext cx="9899650" cy="645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08125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ts val="725"/>
              </a:spcBef>
            </a:pPr>
            <a:r>
              <a:rPr lang="en-CA" altLang="en-US" sz="3600">
                <a:cs typeface="Arial" panose="020B0604020202020204" pitchFamily="34" charset="0"/>
              </a:rPr>
              <a:t>Let us lift up holy hands and</a:t>
            </a:r>
          </a:p>
          <a:p>
            <a:pPr algn="ctr">
              <a:lnSpc>
                <a:spcPct val="107000"/>
              </a:lnSpc>
            </a:pPr>
            <a:r>
              <a:rPr lang="en-CA" altLang="en-US" sz="3600">
                <a:cs typeface="Arial" panose="020B0604020202020204" pitchFamily="34" charset="0"/>
              </a:rPr>
              <a:t>magnify His Name and worship Him</a:t>
            </a:r>
          </a:p>
          <a:p>
            <a:pPr algn="ctr">
              <a:lnSpc>
                <a:spcPct val="104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Let us lift up holy hands and</a:t>
            </a:r>
          </a:p>
          <a:p>
            <a:pPr algn="ctr">
              <a:lnSpc>
                <a:spcPct val="105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magnify His Name and worship Him</a:t>
            </a:r>
          </a:p>
          <a:p>
            <a:pPr algn="ctr">
              <a:lnSpc>
                <a:spcPct val="105000"/>
              </a:lnSpc>
              <a:spcBef>
                <a:spcPts val="188"/>
              </a:spcBef>
            </a:pPr>
            <a:r>
              <a:rPr lang="en-CA" altLang="en-US" sz="3600">
                <a:cs typeface="Arial" panose="020B0604020202020204" pitchFamily="34" charset="0"/>
              </a:rPr>
              <a:t>Let us lift up holy hands and</a:t>
            </a:r>
          </a:p>
          <a:p>
            <a:pPr algn="ctr">
              <a:lnSpc>
                <a:spcPct val="114000"/>
              </a:lnSpc>
              <a:spcBef>
                <a:spcPts val="363"/>
              </a:spcBef>
            </a:pPr>
            <a:r>
              <a:rPr lang="en-CA" altLang="en-US" sz="3600">
                <a:cs typeface="Arial" panose="020B0604020202020204" pitchFamily="34" charset="0"/>
              </a:rPr>
              <a:t>magnify His Name </a:t>
            </a:r>
          </a:p>
          <a:p>
            <a:pPr algn="ctr">
              <a:lnSpc>
                <a:spcPct val="114000"/>
              </a:lnSpc>
              <a:spcBef>
                <a:spcPts val="363"/>
              </a:spcBef>
            </a:pPr>
            <a:r>
              <a:rPr lang="en-CA" altLang="en-US" sz="3600">
                <a:cs typeface="Arial" panose="020B0604020202020204" pitchFamily="34" charset="0"/>
              </a:rPr>
              <a:t>and worship Christ the Lord</a:t>
            </a:r>
          </a:p>
          <a:p>
            <a:pPr algn="ctr">
              <a:lnSpc>
                <a:spcPct val="113000"/>
              </a:lnSpc>
              <a:spcBef>
                <a:spcPts val="363"/>
              </a:spcBef>
              <a:spcAft>
                <a:spcPts val="900"/>
              </a:spcAft>
            </a:pPr>
            <a:r>
              <a:rPr lang="en-CA" altLang="en-US" sz="3600">
                <a:cs typeface="Arial" panose="020B0604020202020204" pitchFamily="34" charset="0"/>
              </a:rPr>
              <a:t>Worship him, Christ the Lord</a:t>
            </a:r>
          </a:p>
          <a:p>
            <a:pPr algn="ctr">
              <a:lnSpc>
                <a:spcPct val="113000"/>
              </a:lnSpc>
              <a:spcBef>
                <a:spcPts val="363"/>
              </a:spcBef>
              <a:spcAft>
                <a:spcPts val="900"/>
              </a:spcAft>
            </a:pPr>
            <a:endParaRPr lang="en-CA" altLang="en-US" sz="3600">
              <a:cs typeface="Arial" panose="020B0604020202020204" pitchFamily="34" charset="0"/>
            </a:endParaRPr>
          </a:p>
          <a:p>
            <a:pPr algn="ctr">
              <a:lnSpc>
                <a:spcPct val="113000"/>
              </a:lnSpc>
              <a:spcBef>
                <a:spcPts val="363"/>
              </a:spcBef>
              <a:spcAft>
                <a:spcPts val="900"/>
              </a:spcAft>
            </a:pPr>
            <a:r>
              <a:rPr lang="en-CA" altLang="en-US" sz="3600">
                <a:cs typeface="Arial" panose="020B0604020202020204" pitchFamily="34" charset="0"/>
              </a:rPr>
              <a:t>3/3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151</Words>
  <Application>Microsoft Office PowerPoint</Application>
  <PresentationFormat>Custom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2008-04-25T17:02:35Z</dcterms:created>
  <dcterms:modified xsi:type="dcterms:W3CDTF">2014-06-28T04:17:00Z</dcterms:modified>
</cp:coreProperties>
</file>