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262CBA8-6CAE-4935-9BE9-C8334FDEB9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416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465DF0-E71E-453A-BA33-7D1463145943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22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4B1000-B9A8-4612-843E-6B0307FC6A41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94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014429-FB18-407D-BD9A-157B70D5B1F1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8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D2BCD5-E3AC-40A0-95B4-7A131B9D2F1D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2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0BA299-B801-45D2-8404-855537A806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850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A1B4DF-3D67-4A1B-B8F9-2856AEBFC2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3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31B953-6717-48CE-A260-7E286E7B53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100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F1501A3-71A5-4D8F-B89A-664FD3ACF0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803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762210-8A7C-4282-BE2C-2E63F6A9F4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82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985051-82C2-4FD1-AAA8-4CAE8E215B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353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1E0D02-1454-4269-8C54-F57DEF034D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088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2D2B9D-5E4F-4D1C-9E4C-7A4D0DC02D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382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C2FA6A-8B9B-4075-8FC5-27A9DD6FAD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82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ADDD32-94C5-4987-9926-E0B2DEB92D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83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ACA8D5-421B-4CF2-8BED-C13C128A1D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89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B24B90-6190-43A6-ACB1-0AA2757DD4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804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E761616-E7DB-4265-80D0-B96F3EAF990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7920037" cy="703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400" u="sng"/>
              <a:t>We Three Kings</a:t>
            </a:r>
          </a:p>
          <a:p>
            <a:pPr algn="ctr"/>
            <a:r>
              <a:rPr lang="en-CA" sz="3400"/>
              <a:t>We three kings of Orient are</a:t>
            </a:r>
          </a:p>
          <a:p>
            <a:pPr algn="ctr"/>
            <a:r>
              <a:rPr lang="en-CA" sz="3400"/>
              <a:t>Bearing gifts we traverse afar</a:t>
            </a:r>
          </a:p>
          <a:p>
            <a:pPr algn="ctr"/>
            <a:r>
              <a:rPr lang="en-CA" sz="3400"/>
              <a:t>Field and fountain, moor and mountain</a:t>
            </a:r>
          </a:p>
          <a:p>
            <a:pPr algn="ctr"/>
            <a:r>
              <a:rPr lang="en-CA" sz="3400"/>
              <a:t>Following yonder star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O Star of wonder, star of night</a:t>
            </a:r>
          </a:p>
          <a:p>
            <a:pPr algn="ctr"/>
            <a:r>
              <a:rPr lang="en-CA" sz="3400"/>
              <a:t>Star with royal beauty bright</a:t>
            </a:r>
          </a:p>
          <a:p>
            <a:pPr algn="ctr"/>
            <a:r>
              <a:rPr lang="en-CA" sz="3400"/>
              <a:t>Westward leading, still proceeding</a:t>
            </a:r>
          </a:p>
          <a:p>
            <a:pPr algn="ctr"/>
            <a:r>
              <a:rPr lang="en-CA" sz="3400"/>
              <a:t>Guide us to thy Perfect Light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7920037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400"/>
              <a:t>Born a King on Bethlehem's plain</a:t>
            </a:r>
          </a:p>
          <a:p>
            <a:pPr algn="ctr"/>
            <a:r>
              <a:rPr lang="en-CA" sz="3400"/>
              <a:t>Gold I bring to crown Him again</a:t>
            </a:r>
          </a:p>
          <a:p>
            <a:pPr algn="ctr"/>
            <a:r>
              <a:rPr lang="en-CA" sz="3400"/>
              <a:t>King forever, ceasing never</a:t>
            </a:r>
          </a:p>
          <a:p>
            <a:pPr algn="ctr"/>
            <a:r>
              <a:rPr lang="en-CA" sz="3400"/>
              <a:t>Over us all to reign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O Star of wonder, star of night</a:t>
            </a:r>
          </a:p>
          <a:p>
            <a:pPr algn="ctr"/>
            <a:r>
              <a:rPr lang="en-CA" sz="3400"/>
              <a:t>Star with royal beauty bright</a:t>
            </a:r>
          </a:p>
          <a:p>
            <a:pPr algn="ctr"/>
            <a:r>
              <a:rPr lang="en-CA" sz="3400"/>
              <a:t>Westward leading, still proceeding</a:t>
            </a:r>
          </a:p>
          <a:p>
            <a:pPr algn="ctr"/>
            <a:r>
              <a:rPr lang="en-CA" sz="3400"/>
              <a:t>Guide us to thy Perfect Light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7920037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400"/>
              <a:t>Frankincense to offer have I</a:t>
            </a:r>
          </a:p>
          <a:p>
            <a:pPr algn="ctr"/>
            <a:r>
              <a:rPr lang="en-CA" sz="3400"/>
              <a:t>Incense owns a Deity nigh</a:t>
            </a:r>
          </a:p>
          <a:p>
            <a:pPr algn="ctr"/>
            <a:r>
              <a:rPr lang="en-CA" sz="3400"/>
              <a:t>Prayer and praising, all men raising</a:t>
            </a:r>
          </a:p>
          <a:p>
            <a:pPr algn="ctr"/>
            <a:r>
              <a:rPr lang="en-CA" sz="3400"/>
              <a:t>Worship Him, God most high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O Star of wonder, star of night</a:t>
            </a:r>
          </a:p>
          <a:p>
            <a:pPr algn="ctr"/>
            <a:r>
              <a:rPr lang="en-CA" sz="3400"/>
              <a:t>Star with royal beauty bright</a:t>
            </a:r>
          </a:p>
          <a:p>
            <a:pPr algn="ctr"/>
            <a:r>
              <a:rPr lang="en-CA" sz="3400"/>
              <a:t>Westward leading, still proceeding</a:t>
            </a:r>
          </a:p>
          <a:p>
            <a:pPr algn="ctr"/>
            <a:r>
              <a:rPr lang="en-CA" sz="3400"/>
              <a:t>Guide us to thy Perfect Light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7920037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400"/>
              <a:t>Myrrh is mine, its bitter perfume</a:t>
            </a:r>
          </a:p>
          <a:p>
            <a:pPr algn="ctr"/>
            <a:r>
              <a:rPr lang="en-CA" sz="3400"/>
              <a:t>Breathes of life of gathering gloom</a:t>
            </a:r>
          </a:p>
          <a:p>
            <a:pPr algn="ctr"/>
            <a:r>
              <a:rPr lang="en-CA" sz="3400"/>
              <a:t>Sorrowing, sighing, bleeding, dying</a:t>
            </a:r>
          </a:p>
          <a:p>
            <a:pPr algn="ctr"/>
            <a:r>
              <a:rPr lang="en-CA" sz="3400"/>
              <a:t>Sealed in the stone-cold tomb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O Star of wonder, star of night</a:t>
            </a:r>
          </a:p>
          <a:p>
            <a:pPr algn="ctr"/>
            <a:r>
              <a:rPr lang="en-CA" sz="3400"/>
              <a:t>Star with royal beauty bright</a:t>
            </a:r>
          </a:p>
          <a:p>
            <a:pPr algn="ctr"/>
            <a:r>
              <a:rPr lang="en-CA" sz="3400"/>
              <a:t>Westward leading, still proceeding</a:t>
            </a:r>
          </a:p>
          <a:p>
            <a:pPr algn="ctr"/>
            <a:r>
              <a:rPr lang="en-CA" sz="3400"/>
              <a:t>Guide us to thy Perfect Light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207</Words>
  <Application>Microsoft Office PowerPoint</Application>
  <PresentationFormat>Custom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</cp:revision>
  <cp:lastPrinted>1601-01-01T00:00:00Z</cp:lastPrinted>
  <dcterms:created xsi:type="dcterms:W3CDTF">2008-04-26T18:24:32Z</dcterms:created>
  <dcterms:modified xsi:type="dcterms:W3CDTF">2013-12-14T16:19:41Z</dcterms:modified>
</cp:coreProperties>
</file>