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5E22F3B6-C6E1-8A48-84D7-3D112E78049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7054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BAB72B-420A-F44B-B392-2B255837C376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12B6A1-610A-B740-B161-B2444BE2EBB4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F28623-91E5-9D4D-B7E3-18975B6AD43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663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B6D5D1-1858-4A44-8417-EE53A43A04A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0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02C3D3-8F7A-E14E-ACF7-5D6F9CFDAFD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9460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8D8D93DA-0288-374A-B78A-D2E78655077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9476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A63457-E8EB-0044-AEDC-3147AC9C509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725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6E5126-9E95-5545-A997-94FC053FE5B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6155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EEBB19-C197-F046-A4BA-864943D95D5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4028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8646D19-EA60-CC4A-AF8C-13FFDD0DA1D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703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760D0E-4D9E-2E4E-B83E-577917033A1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110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CEA982-FF42-B34F-B169-80402C19EDE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688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7BBAE7-3365-B046-BF14-B1B51744099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738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45464E-9F4B-EE42-A41C-E8A8662A7FB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077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E336BFBE-E246-0542-951E-4B95FBAB01A6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09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/>
              <a:t>We want to see Jesus lifted high</a:t>
            </a:r>
          </a:p>
          <a:p>
            <a:pPr algn="ctr"/>
            <a:r>
              <a:rPr lang="en-CA" sz="3200"/>
              <a:t>We want to see Jesus lifted high</a:t>
            </a:r>
          </a:p>
          <a:p>
            <a:pPr algn="ctr"/>
            <a:r>
              <a:rPr lang="en-CA" sz="3200"/>
              <a:t>A banner that flies across the land</a:t>
            </a:r>
          </a:p>
          <a:p>
            <a:pPr algn="ctr"/>
            <a:r>
              <a:rPr lang="en-CA" sz="3200"/>
              <a:t>That all men might see the truth and know</a:t>
            </a:r>
          </a:p>
          <a:p>
            <a:pPr algn="ctr"/>
            <a:r>
              <a:rPr lang="en-CA" sz="3200"/>
              <a:t>He is the way to heaven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We want to see, we want to see</a:t>
            </a:r>
          </a:p>
          <a:p>
            <a:pPr algn="ctr"/>
            <a:r>
              <a:rPr lang="en-CA" sz="3200"/>
              <a:t>We want to see Jesus lifted high (repeat)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64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/>
              <a:t>Step by step, we're moving forward</a:t>
            </a:r>
          </a:p>
          <a:p>
            <a:pPr algn="ctr"/>
            <a:r>
              <a:rPr lang="en-CA" sz="3200"/>
              <a:t>Little by little, taking ground</a:t>
            </a:r>
          </a:p>
          <a:p>
            <a:pPr algn="ctr"/>
            <a:r>
              <a:rPr lang="en-CA" sz="3200"/>
              <a:t>Every prayer a powerful weapon</a:t>
            </a:r>
          </a:p>
          <a:p>
            <a:pPr algn="ctr"/>
            <a:r>
              <a:rPr lang="en-CA" sz="3200"/>
              <a:t>Strongholds come tumbling down</a:t>
            </a:r>
          </a:p>
          <a:p>
            <a:pPr algn="ctr"/>
            <a:r>
              <a:rPr lang="en-CA" sz="3200"/>
              <a:t>and down and down and down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95</Words>
  <Application>Microsoft Macintosh PowerPoint</Application>
  <PresentationFormat>Custom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12</cp:revision>
  <cp:lastPrinted>1601-01-01T00:00:00Z</cp:lastPrinted>
  <dcterms:created xsi:type="dcterms:W3CDTF">2008-04-26T18:24:32Z</dcterms:created>
  <dcterms:modified xsi:type="dcterms:W3CDTF">2014-10-15T20:16:16Z</dcterms:modified>
</cp:coreProperties>
</file>