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CA7135B-082B-4CE2-905F-B840D202ED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4234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DDAC0F-2313-4D6A-9295-8636868462DF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96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C3C9F3-1EDE-45D2-9425-907BEB810AC4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12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6E8AE3-6D98-4A10-A983-4BEF768B67A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76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4BB5DB-67F0-4194-A501-227D3EFBD0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585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44A290-D55D-4F9D-8190-ECEC8E80328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5201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8EF3106-9F74-4CEA-B769-795EE32AD3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43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77090F-8490-4A79-BF59-B4F765EA7BA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631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D88085-ABA0-4C54-8308-269CAAAD058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209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81981C-38BD-4673-8345-1E510DA104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813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BAD0A9-0F55-4FC6-9A12-FC52EB8695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562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39D6C2-2C2F-42AD-81DA-F3AAA9C9C2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719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05684F-36B6-41E4-B159-32014AE5D5F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75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812D23-9FB1-4BD7-9241-8A79B9A825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908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BEE83E-A703-4605-887A-8F3D8F177F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334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EE3291D-7D37-4F24-8BB4-4DDD3B1C0AD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640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We will glorify the King of kings</a:t>
            </a:r>
          </a:p>
          <a:p>
            <a:pPr algn="ctr"/>
            <a:r>
              <a:rPr lang="en-CA" sz="3600"/>
              <a:t>We will glorify the King of kings</a:t>
            </a:r>
          </a:p>
          <a:p>
            <a:pPr algn="ctr"/>
            <a:r>
              <a:rPr lang="en-CA" sz="3600"/>
              <a:t>We will glorify the Lamb</a:t>
            </a:r>
          </a:p>
          <a:p>
            <a:pPr algn="ctr"/>
            <a:r>
              <a:rPr lang="en-CA" sz="3600"/>
              <a:t>We will glorify the Lord of lords</a:t>
            </a:r>
          </a:p>
          <a:p>
            <a:pPr algn="ctr"/>
            <a:r>
              <a:rPr lang="en-CA" sz="3600"/>
              <a:t>Who is the great I AM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Lord Jehovah reigns in majesty</a:t>
            </a:r>
          </a:p>
          <a:p>
            <a:pPr algn="ctr"/>
            <a:r>
              <a:rPr lang="en-CA" sz="3600"/>
              <a:t>We will bow before His throne</a:t>
            </a:r>
          </a:p>
          <a:p>
            <a:pPr algn="ctr"/>
            <a:r>
              <a:rPr lang="en-CA" sz="3600"/>
              <a:t>We will worship Him in righteousness</a:t>
            </a:r>
          </a:p>
          <a:p>
            <a:pPr algn="ctr"/>
            <a:r>
              <a:rPr lang="en-CA" sz="3600"/>
              <a:t>We will worship Him alone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39750" y="179388"/>
            <a:ext cx="8820150" cy="623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He is Lord of heaven, Lord of earth</a:t>
            </a:r>
          </a:p>
          <a:p>
            <a:pPr algn="ctr"/>
            <a:r>
              <a:rPr lang="en-CA" sz="3600"/>
              <a:t>He is Lord of all who live</a:t>
            </a:r>
          </a:p>
          <a:p>
            <a:pPr algn="ctr"/>
            <a:r>
              <a:rPr lang="en-CA" sz="3600"/>
              <a:t>He is Lord above the universe</a:t>
            </a:r>
          </a:p>
          <a:p>
            <a:pPr algn="ctr"/>
            <a:r>
              <a:rPr lang="en-CA" sz="3600"/>
              <a:t>All praise to Him we give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Hallelujah to the King of kings</a:t>
            </a:r>
          </a:p>
          <a:p>
            <a:pPr algn="ctr"/>
            <a:r>
              <a:rPr lang="en-CA" sz="3600"/>
              <a:t>Hallelujah to the Lamb</a:t>
            </a:r>
          </a:p>
          <a:p>
            <a:pPr algn="ctr"/>
            <a:r>
              <a:rPr lang="en-CA" sz="3600"/>
              <a:t>Hallelujah to the Lord of Lords</a:t>
            </a:r>
          </a:p>
          <a:p>
            <a:pPr algn="ctr"/>
            <a:r>
              <a:rPr lang="en-CA" sz="3600"/>
              <a:t>Who is the great I AM</a:t>
            </a:r>
          </a:p>
          <a:p>
            <a:pPr algn="ctr"/>
            <a:r>
              <a:rPr lang="en-CA" sz="3600"/>
              <a:t>Who is the great I AM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116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2014-02-01T03:45:40Z</dcterms:modified>
</cp:coreProperties>
</file>