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058BBF97-8D5C-47C3-AB38-9401630C72F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59523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9803891-A4E1-4339-8BEC-42265063851F}" type="slidenum">
              <a:rPr lang="en-CA"/>
              <a:pPr/>
              <a:t>1</a:t>
            </a:fld>
            <a:endParaRPr lang="en-CA"/>
          </a:p>
        </p:txBody>
      </p:sp>
      <p:sp>
        <p:nvSpPr>
          <p:cNvPr id="40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3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A17BE6A-68C9-4857-B5B5-7628E8AFD4A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29037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293B43C-6AA0-44D0-83D2-1249D5498F5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174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CF2A581-D883-4030-AD30-349BA17179C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583373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0071F238-CA09-40D0-B6BC-F98EB518146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17923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E5B3F8C-038A-47A5-8DD7-B92C7927A0C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01384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940F897-47A8-4891-A187-1AB86FB541A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82135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6FB08B7-B4C3-49E9-876B-0A20C4E8269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76932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B2BA210-E50C-46F2-B097-5AA35DE3D27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9022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77545F7-B13F-42C7-B642-6BF82A846BB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3498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E7E9247-14ED-42E9-B48E-413DA2853D1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3730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F2698AB-C004-4075-8EAB-00293527A75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67148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E9BF09-44AC-4AC4-819A-4837E891870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2321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7136D7D2-C72F-4529-BECC-7BAC576A9E22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720725" y="720725"/>
            <a:ext cx="8280400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539750" y="539750"/>
            <a:ext cx="8820150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34938" y="179388"/>
            <a:ext cx="8434387" cy="640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 u="sng"/>
              <a:t>We worship and adore You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We worship and adore You</a:t>
            </a:r>
          </a:p>
          <a:p>
            <a:pPr algn="ctr"/>
            <a:r>
              <a:rPr lang="en-CA" sz="3600"/>
              <a:t>Bowing down before You</a:t>
            </a:r>
          </a:p>
          <a:p>
            <a:pPr algn="ctr"/>
            <a:r>
              <a:rPr lang="en-CA" sz="3600"/>
              <a:t>Songs of praises singing</a:t>
            </a:r>
          </a:p>
          <a:p>
            <a:pPr algn="ctr"/>
            <a:r>
              <a:rPr lang="en-CA" sz="3600"/>
              <a:t>Hallelujahs ringing</a:t>
            </a:r>
          </a:p>
          <a:p>
            <a:pPr algn="ctr"/>
            <a:r>
              <a:rPr lang="en-CA" sz="3600"/>
              <a:t>Hallelujah, hallelujah</a:t>
            </a:r>
          </a:p>
          <a:p>
            <a:pPr algn="ctr"/>
            <a:r>
              <a:rPr lang="en-CA" sz="3600"/>
              <a:t>Hallelujah,</a:t>
            </a:r>
          </a:p>
          <a:p>
            <a:pPr algn="ctr"/>
            <a:r>
              <a:rPr lang="en-CA" sz="3600"/>
              <a:t>Amen.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1/1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31</Words>
  <Application>Microsoft Office PowerPoint</Application>
  <PresentationFormat>Custom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MS Gothic</vt:lpstr>
      <vt:lpstr>Lucida Sans Unicode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5</cp:revision>
  <cp:lastPrinted>1601-01-01T00:00:00Z</cp:lastPrinted>
  <dcterms:created xsi:type="dcterms:W3CDTF">2008-04-25T22:27:13Z</dcterms:created>
  <dcterms:modified xsi:type="dcterms:W3CDTF">2013-12-01T14:32:03Z</dcterms:modified>
</cp:coreProperties>
</file>