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A0F8CB-28BD-4768-BCC7-AFE049C4AC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801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7F0C-8E28-483A-8EE0-E895CFFDDAE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27A57F-2AC3-40B6-9C28-4205A0EE4AA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2611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3807-8FA4-44DB-97EA-6EB91D174F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81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51F304-0725-4BAF-9F47-9197A90DB3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967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D5A6A9E-F71A-4F2F-8DDF-696B93C11F0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4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17CA05-6453-4588-9C1A-0F2CAB05D9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87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2E7A6C-BF86-489D-B1E6-CE05EC5E2F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163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F6A2C-AD69-4DCE-AFD3-10848EF52D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40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E1231-6F29-48DB-974A-F08FC78A91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43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EADC45-76B6-4C2B-9291-C0AFF66DF9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1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93316-31C8-4E16-AAFB-C1458D9EEC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818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402904-DFEA-492A-B1ED-11727E4FA93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971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81840B-75CA-4F87-B945-D8B5A3CCE7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246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E7883C7-683D-4D81-BBE1-44A8B89D0B9D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We’ve got a great big wonderful God</a:t>
            </a:r>
            <a:endParaRPr lang="en-CA" altLang="en-US" sz="3600" u="sng" dirty="0"/>
          </a:p>
          <a:p>
            <a:pPr algn="ctr"/>
            <a:r>
              <a:rPr lang="en-CA" altLang="en-US" sz="3600" dirty="0"/>
              <a:t>   </a:t>
            </a:r>
            <a:r>
              <a:rPr lang="en-CA" altLang="en-US" sz="3600" dirty="0" smtClean="0"/>
              <a:t>We’ve got a great big wonderful God</a:t>
            </a:r>
          </a:p>
          <a:p>
            <a:pPr algn="ctr"/>
            <a:r>
              <a:rPr lang="en-CA" altLang="en-US" sz="3600" dirty="0" smtClean="0"/>
              <a:t>A great big wonderful God</a:t>
            </a:r>
          </a:p>
          <a:p>
            <a:pPr algn="ctr"/>
            <a:r>
              <a:rPr lang="en-CA" altLang="en-US" sz="3600" dirty="0" smtClean="0"/>
              <a:t>A God who’s always victorious</a:t>
            </a:r>
          </a:p>
          <a:p>
            <a:pPr algn="ctr"/>
            <a:r>
              <a:rPr lang="en-CA" altLang="en-US" sz="3600" dirty="0" smtClean="0"/>
              <a:t>Always watching over us</a:t>
            </a:r>
          </a:p>
          <a:p>
            <a:pPr algn="ctr"/>
            <a:r>
              <a:rPr lang="en-CA" altLang="en-US" sz="3600" dirty="0" smtClean="0"/>
              <a:t>Great big wonderful God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2008-04-26T18:24:32Z</dcterms:created>
  <dcterms:modified xsi:type="dcterms:W3CDTF">2014-06-07T23:08:19Z</dcterms:modified>
</cp:coreProperties>
</file>