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61A0F8CB-28BD-4768-BCC7-AFE049C4AC6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801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587F0C-8E28-483A-8EE0-E895CFFDDAE9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98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27A57F-2AC3-40B6-9C28-4205A0EE4AA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2611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0D3807-8FA4-44DB-97EA-6EB91D174F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8169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51F304-0725-4BAF-9F47-9197A90DB36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967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CD5A6A9E-F71A-4F2F-8DDF-696B93C11F0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84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17CA05-6453-4588-9C1A-0F2CAB05D95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873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2E7A6C-BF86-489D-B1E6-CE05EC5E2F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163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5F6A2C-AD69-4DCE-AFD3-10848EF52D2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6404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4E1231-6F29-48DB-974A-F08FC78A910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143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EADC45-76B6-4C2B-9291-C0AFF66DF9B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4810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F93316-31C8-4E16-AAFB-C1458D9EEC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6818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402904-DFEA-492A-B1ED-11727E4FA93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9713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81840B-75CA-4F87-B945-D8B5A3CCE7E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9246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E7883C7-683D-4D81-BBE1-44A8B89D0B9D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742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 smtClean="0"/>
              <a:t>We’ve got a great big wonderful God</a:t>
            </a:r>
            <a:endParaRPr lang="en-CA" altLang="en-US" sz="3600" u="sng" dirty="0"/>
          </a:p>
          <a:p>
            <a:pPr algn="ctr"/>
            <a:r>
              <a:rPr lang="en-CA" altLang="en-US" sz="3600" dirty="0" smtClean="0"/>
              <a:t>We’ve </a:t>
            </a:r>
            <a:r>
              <a:rPr lang="en-CA" altLang="en-US" sz="3600" dirty="0" smtClean="0"/>
              <a:t>got a great big wonderful </a:t>
            </a:r>
            <a:r>
              <a:rPr lang="en-CA" altLang="en-US" sz="3600" dirty="0" smtClean="0"/>
              <a:t>God</a:t>
            </a:r>
          </a:p>
          <a:p>
            <a:pPr algn="ctr"/>
            <a:r>
              <a:rPr lang="en-CA" altLang="en-US" sz="3600" dirty="0" smtClean="0"/>
              <a:t>We’ve got a great big wonderful God</a:t>
            </a:r>
            <a:endParaRPr lang="en-CA" altLang="en-US" sz="3600" dirty="0" smtClean="0"/>
          </a:p>
          <a:p>
            <a:pPr algn="ctr"/>
            <a:r>
              <a:rPr lang="en-CA" altLang="en-US" sz="3600" dirty="0" smtClean="0"/>
              <a:t>What a joy it is for us to sing,</a:t>
            </a:r>
          </a:p>
          <a:p>
            <a:pPr algn="ctr"/>
            <a:r>
              <a:rPr lang="en-CA" altLang="en-US" sz="3600" dirty="0" smtClean="0"/>
              <a:t>Praises to our God and King.</a:t>
            </a:r>
          </a:p>
          <a:p>
            <a:pPr algn="ctr"/>
            <a:r>
              <a:rPr lang="en-CA" altLang="en-US" sz="3600" dirty="0" smtClean="0"/>
              <a:t>A great big, wonderful God.</a:t>
            </a:r>
          </a:p>
          <a:p>
            <a:pPr algn="ctr"/>
            <a:r>
              <a:rPr lang="en-CA" altLang="en-US" sz="3600" dirty="0" smtClean="0"/>
              <a:t>(repeat)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He will never, never, never leave us.</a:t>
            </a:r>
          </a:p>
          <a:p>
            <a:pPr algn="ctr"/>
            <a:r>
              <a:rPr lang="en-CA" altLang="en-US" sz="3600" dirty="0" smtClean="0"/>
              <a:t>He’s always standing by</a:t>
            </a:r>
          </a:p>
          <a:p>
            <a:pPr algn="ctr"/>
            <a:r>
              <a:rPr lang="en-CA" altLang="en-US" sz="3600" dirty="0" smtClean="0"/>
              <a:t>To pick us up when we stumble.</a:t>
            </a:r>
          </a:p>
          <a:p>
            <a:pPr algn="ctr"/>
            <a:r>
              <a:rPr lang="en-CA" altLang="en-US" sz="3600" dirty="0" smtClean="0"/>
              <a:t>We’re the apple of His eye.</a:t>
            </a:r>
          </a:p>
          <a:p>
            <a:pPr algn="ctr"/>
            <a:r>
              <a:rPr lang="en-CA" altLang="en-US" sz="3600" dirty="0" smtClean="0"/>
              <a:t>(repeat)</a:t>
            </a:r>
            <a:endParaRPr lang="en-CA" altLang="en-US" sz="3600" dirty="0"/>
          </a:p>
          <a:p>
            <a:pPr algn="ctr"/>
            <a:r>
              <a:rPr lang="en-CA" altLang="en-US" sz="3600" dirty="0"/>
              <a:t>1/1</a:t>
            </a:r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84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MS Gothic</vt:lpstr>
      <vt:lpstr>Arial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2008-04-26T18:24:32Z</dcterms:created>
  <dcterms:modified xsi:type="dcterms:W3CDTF">2015-07-18T02:15:27Z</dcterms:modified>
</cp:coreProperties>
</file>