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64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8DD76537-B252-2844-8C93-7F6EE74172F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60008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FC83AB4-126D-3040-9505-10D82361B23C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8D27B70-B0AA-5A4E-ABBE-962AF528FD8F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47B10CA-F810-F240-B9BB-81AFAB4F0EB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1006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6F2FDE9-718E-2546-B9A7-F47C4EB177F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2252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1C83626-AA4F-BD40-8F50-0A2A9054D2A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6552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73ED116F-AED3-BF46-B8C9-5CDBC66CAC1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8304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45FDA9-0ECE-D94A-8890-03861BB9B64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1572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A83FF32-1704-FB47-A085-B4ACE4D9EC1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1671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6EF1022-37DE-C646-B337-0FA4A234984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3748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5F4BB39-1153-9D43-AB0B-CD69154595A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5864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822873F-B383-3B43-8309-B7D7F779E4E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2554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EB02ED9-782A-E446-A476-739C86C744D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6690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7F45F40-F55C-2D45-85C7-37B094AD5D3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5496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142D61C-99AD-FC4A-B491-A3C4DE32866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4527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F1255F1C-3878-2D4D-A899-54DC61CBA20D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146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000" u="sng">
                <a:cs typeface="TimesNewRoman" charset="0"/>
              </a:rPr>
              <a:t>What a day that will be</a:t>
            </a:r>
          </a:p>
          <a:p>
            <a:pPr algn="ctr"/>
            <a:r>
              <a:rPr lang="en-CA" sz="3000">
                <a:cs typeface="TimesNewRoman" charset="0"/>
              </a:rPr>
              <a:t>There is coming a day, when no heart aches shall come,</a:t>
            </a:r>
          </a:p>
          <a:p>
            <a:pPr algn="ctr"/>
            <a:r>
              <a:rPr lang="en-CA" sz="3000">
                <a:cs typeface="TimesNewRoman" charset="0"/>
              </a:rPr>
              <a:t>No more clouds in the sky, no more tears to dim the eye,</a:t>
            </a:r>
          </a:p>
          <a:p>
            <a:pPr algn="ctr"/>
            <a:r>
              <a:rPr lang="en-CA" sz="3000">
                <a:cs typeface="TimesNewRoman" charset="0"/>
              </a:rPr>
              <a:t>All is peace forever more, on that happy golden shore,</a:t>
            </a:r>
          </a:p>
          <a:p>
            <a:pPr algn="ctr"/>
            <a:r>
              <a:rPr lang="en-CA" sz="3000">
                <a:cs typeface="TimesNewRoman" charset="0"/>
              </a:rPr>
              <a:t>What a day, glorious day that will be.</a:t>
            </a:r>
          </a:p>
          <a:p>
            <a:pPr algn="ctr"/>
            <a:endParaRPr lang="en-CA" sz="3000">
              <a:cs typeface="TimesNewRoman" charset="0"/>
            </a:endParaRPr>
          </a:p>
          <a:p>
            <a:pPr algn="ctr"/>
            <a:r>
              <a:rPr lang="en-CA" sz="3000">
                <a:cs typeface="TimesNewRoman" charset="0"/>
              </a:rPr>
              <a:t>What a day that will be,</a:t>
            </a:r>
          </a:p>
          <a:p>
            <a:pPr algn="ctr"/>
            <a:r>
              <a:rPr lang="en-CA" sz="3000">
                <a:cs typeface="TimesNewRoman" charset="0"/>
              </a:rPr>
              <a:t>When my Jesus I shall see,</a:t>
            </a:r>
          </a:p>
          <a:p>
            <a:pPr algn="ctr"/>
            <a:r>
              <a:rPr lang="en-CA" sz="3000">
                <a:cs typeface="TimesNewRoman" charset="0"/>
              </a:rPr>
              <a:t>And I look upon His face,</a:t>
            </a:r>
          </a:p>
          <a:p>
            <a:pPr algn="ctr"/>
            <a:r>
              <a:rPr lang="en-CA" sz="3000">
                <a:cs typeface="TimesNewRoman" charset="0"/>
              </a:rPr>
              <a:t>The One who saved me by His grace;</a:t>
            </a:r>
          </a:p>
          <a:p>
            <a:pPr algn="ctr"/>
            <a:r>
              <a:rPr lang="en-CA" sz="3000">
                <a:cs typeface="TimesNewRoman" charset="0"/>
              </a:rPr>
              <a:t>When He takes me by the hand,</a:t>
            </a:r>
          </a:p>
          <a:p>
            <a:pPr algn="ctr"/>
            <a:r>
              <a:rPr lang="en-CA" sz="3000">
                <a:cs typeface="TimesNewRoman" charset="0"/>
              </a:rPr>
              <a:t>And leads me through the Promised Land,</a:t>
            </a:r>
          </a:p>
          <a:p>
            <a:pPr algn="ctr"/>
            <a:r>
              <a:rPr lang="en-CA" sz="3000">
                <a:cs typeface="TimesNewRoman" charset="0"/>
              </a:rPr>
              <a:t>What a day, glorious day that will be.</a:t>
            </a:r>
          </a:p>
          <a:p>
            <a:pPr algn="ctr"/>
            <a:endParaRPr lang="en-CA" sz="3000">
              <a:cs typeface="TimesNewRoman" charset="0"/>
            </a:endParaRPr>
          </a:p>
          <a:p>
            <a:pPr algn="ctr"/>
            <a:endParaRPr lang="en-CA" sz="3000">
              <a:cs typeface="TimesNewRoman" charset="0"/>
            </a:endParaRPr>
          </a:p>
          <a:p>
            <a:pPr algn="ctr"/>
            <a:r>
              <a:rPr lang="en-CA" sz="3000">
                <a:cs typeface="TimesNewRoman" charset="0"/>
              </a:rPr>
              <a:t>1/2</a:t>
            </a:r>
          </a:p>
          <a:p>
            <a:pPr algn="ctr"/>
            <a:r>
              <a:rPr lang="en-CA" sz="1300">
                <a:cs typeface="TimesNewRoman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146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000">
                <a:cs typeface="TimesNewRoman" charset="0"/>
              </a:rPr>
              <a:t>There'll be no sorrow there, no more burdens to bear,</a:t>
            </a:r>
          </a:p>
          <a:p>
            <a:pPr algn="ctr"/>
            <a:r>
              <a:rPr lang="en-CA" sz="3000">
                <a:cs typeface="TimesNewRoman" charset="0"/>
              </a:rPr>
              <a:t>No more sickness, no pain, no more parting over there;</a:t>
            </a:r>
          </a:p>
          <a:p>
            <a:pPr algn="ctr"/>
            <a:r>
              <a:rPr lang="en-CA" sz="3000">
                <a:cs typeface="TimesNewRoman" charset="0"/>
              </a:rPr>
              <a:t>And forever I will be, with the One who died for me,</a:t>
            </a:r>
          </a:p>
          <a:p>
            <a:pPr algn="ctr"/>
            <a:r>
              <a:rPr lang="en-CA" sz="3000">
                <a:cs typeface="TimesNewRoman" charset="0"/>
              </a:rPr>
              <a:t>What a day, glorious day that will be.</a:t>
            </a:r>
          </a:p>
          <a:p>
            <a:pPr algn="ctr"/>
            <a:endParaRPr lang="en-CA" sz="3000">
              <a:cs typeface="TimesNewRoman" charset="0"/>
            </a:endParaRPr>
          </a:p>
          <a:p>
            <a:pPr algn="ctr"/>
            <a:r>
              <a:rPr lang="en-CA" sz="3000">
                <a:cs typeface="TimesNewRoman" charset="0"/>
              </a:rPr>
              <a:t>What a day that will be,</a:t>
            </a:r>
          </a:p>
          <a:p>
            <a:pPr algn="ctr"/>
            <a:r>
              <a:rPr lang="en-CA" sz="3000">
                <a:cs typeface="TimesNewRoman" charset="0"/>
              </a:rPr>
              <a:t>When my Jesus I shall see,</a:t>
            </a:r>
          </a:p>
          <a:p>
            <a:pPr algn="ctr"/>
            <a:r>
              <a:rPr lang="en-CA" sz="3000">
                <a:cs typeface="TimesNewRoman" charset="0"/>
              </a:rPr>
              <a:t>And I look upon His face,</a:t>
            </a:r>
          </a:p>
          <a:p>
            <a:pPr algn="ctr"/>
            <a:r>
              <a:rPr lang="en-CA" sz="3000">
                <a:cs typeface="TimesNewRoman" charset="0"/>
              </a:rPr>
              <a:t>The One who saved me by His grace;</a:t>
            </a:r>
          </a:p>
          <a:p>
            <a:pPr algn="ctr"/>
            <a:r>
              <a:rPr lang="en-CA" sz="3000">
                <a:cs typeface="TimesNewRoman" charset="0"/>
              </a:rPr>
              <a:t>When He takes me by the hand,</a:t>
            </a:r>
          </a:p>
          <a:p>
            <a:pPr algn="ctr"/>
            <a:r>
              <a:rPr lang="en-CA" sz="3000">
                <a:cs typeface="TimesNewRoman" charset="0"/>
              </a:rPr>
              <a:t>And leads me through the Promised Land,</a:t>
            </a:r>
          </a:p>
          <a:p>
            <a:pPr algn="ctr"/>
            <a:r>
              <a:rPr lang="en-CA" sz="3000">
                <a:cs typeface="TimesNewRoman" charset="0"/>
              </a:rPr>
              <a:t>What a day, glorious day that will be</a:t>
            </a:r>
          </a:p>
          <a:p>
            <a:pPr algn="ctr"/>
            <a:endParaRPr lang="en-CA" sz="3000">
              <a:cs typeface="TimesNewRoman" charset="0"/>
            </a:endParaRPr>
          </a:p>
          <a:p>
            <a:pPr algn="ctr"/>
            <a:endParaRPr lang="en-CA" sz="3000">
              <a:cs typeface="TimesNewRoman" charset="0"/>
            </a:endParaRPr>
          </a:p>
          <a:p>
            <a:pPr algn="ctr"/>
            <a:endParaRPr lang="en-CA" sz="3000">
              <a:cs typeface="TimesNewRoman" charset="0"/>
            </a:endParaRPr>
          </a:p>
          <a:p>
            <a:pPr algn="ctr"/>
            <a:r>
              <a:rPr lang="en-CA" sz="3000">
                <a:cs typeface="TimesNewRoman" charset="0"/>
              </a:rPr>
              <a:t>2/2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226</Words>
  <Application>Microsoft Macintosh PowerPoint</Application>
  <PresentationFormat>Custom</PresentationFormat>
  <Paragraphs>35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5</cp:revision>
  <cp:lastPrinted>1601-01-01T00:00:00Z</cp:lastPrinted>
  <dcterms:created xsi:type="dcterms:W3CDTF">2008-04-25T18:39:53Z</dcterms:created>
  <dcterms:modified xsi:type="dcterms:W3CDTF">2014-10-15T20:16:09Z</dcterms:modified>
</cp:coreProperties>
</file>