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D8D50F4-6E26-43EB-9FE6-E28F52DACD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366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BC4542-4794-4F6F-BFC2-EA906B2F4954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1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BC5120-BF3E-4872-8272-29E6C9B13E2F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6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427DBE-3096-48E5-A79E-E4B37ADDFB97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2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1D767B-4F50-4BAE-93B5-B545DA7E17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32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0440AC-5B35-49D1-93CB-42EF9F625D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34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3353D0-6E6C-4AB2-AAC7-C6DA02D58A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61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DD0D13A-3AD4-4CE2-A04A-7D86CE4131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78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B86136-A456-46F2-B69E-DDD0D13630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93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A3159-B168-437E-BEBF-BB003EBC51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70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F6D52-6378-474C-A43B-DF345E9D0C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235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77FBB2-5143-401E-B474-7F44B1A2F6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39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03FA8F-078A-467F-8588-894166B1B8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43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8FA6FD-C1BE-4776-92F0-DEB52AB834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8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561065-DCBC-4360-81E1-F4B6AB7F2A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3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1A3057-4F99-45D6-A452-3ED9CBA3C2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4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8B0D65B-82C8-48FC-A48A-2A84BFFA554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What a Friend We Have in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What a friend we have in Jesus, </a:t>
            </a:r>
          </a:p>
          <a:p>
            <a:pPr algn="ctr"/>
            <a:r>
              <a:rPr lang="en-CA" sz="3600"/>
              <a:t>	all our sins and griefs to bear! </a:t>
            </a:r>
          </a:p>
          <a:p>
            <a:pPr algn="ctr"/>
            <a:r>
              <a:rPr lang="en-CA" sz="3600"/>
              <a:t>	What a privilege to carry </a:t>
            </a:r>
          </a:p>
          <a:p>
            <a:pPr algn="ctr"/>
            <a:r>
              <a:rPr lang="en-CA" sz="3600"/>
              <a:t>	everything to God in prayer! </a:t>
            </a:r>
          </a:p>
          <a:p>
            <a:pPr algn="ctr"/>
            <a:r>
              <a:rPr lang="en-CA" sz="3600"/>
              <a:t>	O what peace we often forfeit,</a:t>
            </a:r>
          </a:p>
          <a:p>
            <a:pPr algn="ctr"/>
            <a:r>
              <a:rPr lang="en-CA" sz="3600"/>
              <a:t>	O what needless pain we bear, </a:t>
            </a:r>
          </a:p>
          <a:p>
            <a:pPr algn="ctr"/>
            <a:r>
              <a:rPr lang="en-CA" sz="3600"/>
              <a:t>	all because we do not carry </a:t>
            </a:r>
          </a:p>
          <a:p>
            <a:pPr algn="ctr"/>
            <a:r>
              <a:rPr lang="en-CA" sz="3600"/>
              <a:t>	everything to God in prayer.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Have we trials and temptations? </a:t>
            </a:r>
          </a:p>
          <a:p>
            <a:pPr algn="ctr"/>
            <a:r>
              <a:rPr lang="en-CA" sz="3600"/>
              <a:t>	Is there trouble anywhere? </a:t>
            </a:r>
          </a:p>
          <a:p>
            <a:pPr algn="ctr"/>
            <a:r>
              <a:rPr lang="en-CA" sz="3600"/>
              <a:t>	We should never be discouraged; </a:t>
            </a:r>
          </a:p>
          <a:p>
            <a:pPr algn="ctr"/>
            <a:r>
              <a:rPr lang="en-CA" sz="3600"/>
              <a:t>	take it to the Lord in prayer. </a:t>
            </a:r>
          </a:p>
          <a:p>
            <a:pPr algn="ctr"/>
            <a:r>
              <a:rPr lang="en-CA" sz="3600"/>
              <a:t>	Can we find a friend so faithful </a:t>
            </a:r>
          </a:p>
          <a:p>
            <a:pPr algn="ctr"/>
            <a:r>
              <a:rPr lang="en-CA" sz="3600"/>
              <a:t>	who will all our sorrows share? </a:t>
            </a:r>
          </a:p>
          <a:p>
            <a:pPr algn="ctr"/>
            <a:r>
              <a:rPr lang="en-CA" sz="3600"/>
              <a:t>	Jesus knows our every weakness; </a:t>
            </a:r>
          </a:p>
          <a:p>
            <a:pPr algn="ctr"/>
            <a:r>
              <a:rPr lang="en-CA" sz="3600"/>
              <a:t>	take it to the Lord in prayer.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endParaRPr lang="en-CA" sz="26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9750" y="539750"/>
            <a:ext cx="8640763" cy="660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Are we weak and heavy laden, </a:t>
            </a:r>
          </a:p>
          <a:p>
            <a:pPr algn="ctr"/>
            <a:r>
              <a:rPr lang="en-CA" sz="3600"/>
              <a:t>	cumbered with a load of care? </a:t>
            </a:r>
          </a:p>
          <a:p>
            <a:pPr algn="ctr"/>
            <a:r>
              <a:rPr lang="en-CA" sz="3600"/>
              <a:t>	Precious Savior, still our refuge; </a:t>
            </a:r>
          </a:p>
          <a:p>
            <a:pPr algn="ctr"/>
            <a:r>
              <a:rPr lang="en-CA" sz="3600"/>
              <a:t>	take it to the Lord in prayer. </a:t>
            </a:r>
          </a:p>
          <a:p>
            <a:pPr algn="ctr"/>
            <a:r>
              <a:rPr lang="en-CA" sz="3600"/>
              <a:t>	Do thy friends despise, forsake thee? </a:t>
            </a:r>
          </a:p>
          <a:p>
            <a:pPr algn="ctr"/>
            <a:r>
              <a:rPr lang="en-CA" sz="3600"/>
              <a:t>	Take it to the Lord in prayer! </a:t>
            </a:r>
          </a:p>
          <a:p>
            <a:pPr algn="ctr"/>
            <a:r>
              <a:rPr lang="en-CA" sz="3600"/>
              <a:t>	In his arms he'll take and shield thee; </a:t>
            </a:r>
          </a:p>
          <a:p>
            <a:pPr algn="ctr"/>
            <a:r>
              <a:rPr lang="en-CA" sz="3600"/>
              <a:t>	thou wilt find a solace there.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endParaRPr lang="en-CA" sz="2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</Words>
  <Application>Microsoft Office PowerPoint</Application>
  <PresentationFormat>Custom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2008-04-26T00:41:02Z</dcterms:created>
  <dcterms:modified xsi:type="dcterms:W3CDTF">2014-02-01T03:45:10Z</dcterms:modified>
</cp:coreProperties>
</file>