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95C3E75-090C-5F44-AB79-E0C7133EC0F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422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B37156-C8C7-5E46-81AD-1B1835A823C3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D77AC9-1F6F-594A-97E4-21CC02C60037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E9CAFC-8C4E-9548-B175-4889A1E48E9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406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5167A7-8DC5-1442-AAA9-B178E52233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530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92DFEF-EAC1-9743-AE9E-D00FB6D62C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78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306A115-D7F2-AE4B-B322-6AA858DF33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453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F99ADA-F86F-B741-8654-04C1D038AFE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81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7F1EC8-98A7-0D48-9CE7-F3261793F5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51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855375-7FCC-5C43-A26F-A00069C1D3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395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6F4FCD-63BA-7F46-9A5C-ACD3D73A372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870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8B6F3F-3C04-E348-AEF3-703B2672D58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727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053043-6F8F-634A-9E3D-F3A6ED7A93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320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1AFCEF-BD9D-654E-8518-D4A5303FA0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525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7CD7B2-55E8-A946-BC59-9C531B1F2C6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631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8711EEF-DCC2-9041-A8C8-E5266116F308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28588"/>
            <a:ext cx="9359900" cy="743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>
                <a:cs typeface="TimesNewRoman" charset="0"/>
              </a:rPr>
              <a:t>What a mighty God we serve</a:t>
            </a:r>
          </a:p>
          <a:p>
            <a:pPr algn="ctr"/>
            <a:r>
              <a:rPr lang="en-CA" sz="3600">
                <a:cs typeface="TimesNewRoman" charset="0"/>
              </a:rPr>
              <a:t>What a mighty God we serve</a:t>
            </a:r>
          </a:p>
          <a:p>
            <a:pPr algn="ctr"/>
            <a:r>
              <a:rPr lang="en-CA" sz="3600">
                <a:cs typeface="TimesNewRoman" charset="0"/>
              </a:rPr>
              <a:t>what a mighty God we serve</a:t>
            </a:r>
          </a:p>
          <a:p>
            <a:pPr algn="ctr"/>
            <a:r>
              <a:rPr lang="en-CA" sz="3600">
                <a:cs typeface="TimesNewRoman" charset="0"/>
              </a:rPr>
              <a:t>Angels bow before Him</a:t>
            </a:r>
          </a:p>
          <a:p>
            <a:pPr algn="ctr"/>
            <a:r>
              <a:rPr lang="en-CA" sz="3600">
                <a:cs typeface="TimesNewRoman" charset="0"/>
              </a:rPr>
              <a:t>Heaven and earth adore Him</a:t>
            </a:r>
          </a:p>
          <a:p>
            <a:pPr algn="ctr"/>
            <a:r>
              <a:rPr lang="en-CA" sz="3600">
                <a:cs typeface="TimesNewRoman" charset="0"/>
              </a:rPr>
              <a:t>What a mighty God we serve.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What a mighty God we serve</a:t>
            </a:r>
          </a:p>
          <a:p>
            <a:pPr algn="ctr"/>
            <a:r>
              <a:rPr lang="en-CA" sz="3600">
                <a:cs typeface="TimesNewRoman" charset="0"/>
              </a:rPr>
              <a:t>what a mighty god we serve</a:t>
            </a:r>
          </a:p>
          <a:p>
            <a:pPr algn="ctr"/>
            <a:r>
              <a:rPr lang="en-CA" sz="3600">
                <a:cs typeface="TimesNewRoman" charset="0"/>
              </a:rPr>
              <a:t>Angels bow before Him</a:t>
            </a:r>
          </a:p>
          <a:p>
            <a:pPr algn="ctr"/>
            <a:r>
              <a:rPr lang="en-CA" sz="3600">
                <a:cs typeface="TimesNewRoman" charset="0"/>
              </a:rPr>
              <a:t>Heaven and earth adore Him</a:t>
            </a:r>
          </a:p>
          <a:p>
            <a:pPr algn="ctr"/>
            <a:r>
              <a:rPr lang="en-CA" sz="3600">
                <a:cs typeface="TimesNewRoman" charset="0"/>
              </a:rPr>
              <a:t>What a mighty God we serve.</a:t>
            </a:r>
          </a:p>
          <a:p>
            <a:pPr algn="ctr"/>
            <a:endParaRPr lang="en-CA" sz="3600">
              <a:cs typeface="TimesNewRoman" charset="0"/>
            </a:endParaRPr>
          </a:p>
          <a:p>
            <a:pPr algn="ctr"/>
            <a:r>
              <a:rPr lang="en-CA" sz="3600">
                <a:cs typeface="TimesNewRoman" charset="0"/>
              </a:rPr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95250"/>
            <a:ext cx="8820150" cy="725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Great and mighty is the Lord our God</a:t>
            </a:r>
          </a:p>
          <a:p>
            <a:pPr algn="ctr"/>
            <a:r>
              <a:rPr lang="en-CA" sz="3600"/>
              <a:t>Great and mighty is He</a:t>
            </a:r>
          </a:p>
          <a:p>
            <a:pPr algn="ctr"/>
            <a:r>
              <a:rPr lang="en-CA" sz="3600"/>
              <a:t>Great and mighty is the Lord our God</a:t>
            </a:r>
          </a:p>
          <a:p>
            <a:pPr algn="ctr"/>
            <a:r>
              <a:rPr lang="en-CA" sz="3600"/>
              <a:t>Great and mighty is He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Lift your banner</a:t>
            </a:r>
          </a:p>
          <a:p>
            <a:pPr algn="ctr"/>
            <a:r>
              <a:rPr lang="en-CA" sz="3600"/>
              <a:t>let the anthems ring</a:t>
            </a:r>
          </a:p>
          <a:p>
            <a:pPr algn="ctr"/>
            <a:r>
              <a:rPr lang="en-CA" sz="3600"/>
              <a:t>Praises to our king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Great and mighty is the Lord our God</a:t>
            </a:r>
          </a:p>
          <a:p>
            <a:pPr algn="ctr"/>
            <a:r>
              <a:rPr lang="en-CA" sz="3600"/>
              <a:t>Great and mighty is He</a:t>
            </a:r>
          </a:p>
          <a:p>
            <a:pPr algn="ctr"/>
            <a:r>
              <a:rPr lang="en-CA" sz="3600"/>
              <a:t>Great and mighty is the Lord our God</a:t>
            </a:r>
          </a:p>
          <a:p>
            <a:pPr algn="ctr"/>
            <a:r>
              <a:rPr lang="en-CA" sz="3600"/>
              <a:t>Great and mighty is He</a:t>
            </a:r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135</Words>
  <Application>Microsoft Macintosh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2014-10-15T20:16:03Z</dcterms:modified>
</cp:coreProperties>
</file>