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64DD8FC-7B18-EA4B-9C50-1885E5AFBB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294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1F7E72-DA16-904D-B314-DADD99F4FCFA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87D6A9-15FF-5E42-86E9-F2FFD074A3B0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5AF1-63EF-2647-A2FD-899A883467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59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417B7A-0304-654A-8BCC-5C0C8B2838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75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871B8A-8DE2-3B47-B993-55DBF4ABCD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703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611C3F4-36AD-084F-A151-4021EF817F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543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48BBD1-988A-3F4E-BC5A-A99A2E108C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620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610DBB-FD94-0341-93EA-3982EC1762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31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BEBE9B-3686-054B-A108-3BAA5081FB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2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A2EE37-03AC-6640-8104-7F7A2A2DD2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0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B468C5-106E-1A49-B495-65D724C005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8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CDFCAC-91F8-5042-A2CE-364ED21B02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29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076285-2FCE-0C43-B1FA-B7353C79FD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64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606C27-C623-D847-A75F-47CB1F86E2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38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ABE2340-1491-FA46-BA53-A2D65DC2672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What a wonderful Saviour</a:t>
            </a:r>
          </a:p>
          <a:p>
            <a:pPr algn="ctr"/>
            <a:r>
              <a:rPr lang="en-CA" sz="3600"/>
              <a:t>Christ has for sin atonement made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r>
              <a:rPr lang="en-CA" sz="3600"/>
              <a:t>We are redeemed, the price is paid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 praise Him for the cleansing blood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r>
              <a:rPr lang="en-CA" sz="3600"/>
              <a:t>That reconciled my soul to God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What a wonderful Savior is Jesus, my Jesus!</a:t>
            </a:r>
          </a:p>
          <a:p>
            <a:pPr algn="ctr"/>
            <a:r>
              <a:rPr lang="en-CA" sz="3600"/>
              <a:t>What a wonderful Savior is Jesus, my Lord!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He cleansed my heart from all its sin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r>
              <a:rPr lang="en-CA" sz="3600"/>
              <a:t>And now He reigns and rules therein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He gives me overcoming power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r>
              <a:rPr lang="en-CA" sz="3600"/>
              <a:t>And triumph in each trying hour</a:t>
            </a:r>
          </a:p>
          <a:p>
            <a:pPr algn="ctr"/>
            <a:r>
              <a:rPr lang="en-CA" sz="3600"/>
              <a:t>What a wonderful Savior!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What a wonderful Savior is Jesus, my Jesus!</a:t>
            </a:r>
          </a:p>
          <a:p>
            <a:pPr algn="ctr"/>
            <a:r>
              <a:rPr lang="en-CA" sz="3600"/>
              <a:t>What a wonderful Savior is Jesus, my Lord!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endParaRPr lang="en-CA" sz="12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147</Words>
  <Application>Microsoft Macintosh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2008-04-26T00:41:02Z</dcterms:created>
  <dcterms:modified xsi:type="dcterms:W3CDTF">2014-10-15T20:15:55Z</dcterms:modified>
</cp:coreProperties>
</file>