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CA0B668-1BC6-4872-B4D4-FE46E5E9922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22170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37E2CC-73DD-4AC2-815D-A153C3E37DF0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95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CBEF37-150B-4347-B15B-FB2E9486EAB0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60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D17CC2-BF87-40E2-B2CF-F30112088B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0229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731672-8170-4713-942C-E04B179B25C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255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99D591-4568-41F9-8B4F-8DE47FF6C30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78573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5D9E5D9-95AA-49A3-835A-F8B9E17C66C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3367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61A786-F866-4976-B1BC-6AAD95BAD15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8053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ADFE74-A0D6-448F-9355-94B02EF00A6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1496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B9DD44-76F8-4A05-B78B-1457E43E2F5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226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EB1706-5428-44C5-987E-6EE55D0288F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8648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D9C7B8-2235-4B1D-810F-C265725D22B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1387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89A566-9320-451A-ABCB-CF02D0FDE76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802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95328B-44C1-47B4-BE53-4B4BBDB78FF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6346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A31D07-6C7D-4A57-A65A-AA3DF9D334B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3226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54C4E1F-97E0-4079-B821-6EC2DC4975E8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07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057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2900" u="sng"/>
              <a:t>When He cometh</a:t>
            </a:r>
          </a:p>
          <a:p>
            <a:pPr algn="ctr"/>
            <a:r>
              <a:rPr lang="en-CA" altLang="en-US" sz="2900"/>
              <a:t>When He cometh, when He cometh To make up His jewels,</a:t>
            </a:r>
          </a:p>
          <a:p>
            <a:pPr algn="ctr"/>
            <a:r>
              <a:rPr lang="en-CA" altLang="en-US" sz="2900"/>
              <a:t>All His jewels, precious jewels, His loved and His own.</a:t>
            </a:r>
          </a:p>
          <a:p>
            <a:pPr algn="ctr"/>
            <a:endParaRPr lang="en-CA" altLang="en-US" sz="2900"/>
          </a:p>
          <a:p>
            <a:pPr algn="ctr"/>
            <a:r>
              <a:rPr lang="en-CA" altLang="en-US" sz="2900"/>
              <a:t>Like the stars of the morning, His brightness adorning,</a:t>
            </a:r>
          </a:p>
          <a:p>
            <a:pPr algn="ctr"/>
            <a:r>
              <a:rPr lang="en-CA" altLang="en-US" sz="2900"/>
              <a:t>They shall shine in their beauty, Bright gems for His crown.</a:t>
            </a:r>
          </a:p>
          <a:p>
            <a:pPr algn="ctr"/>
            <a:endParaRPr lang="en-CA" altLang="en-US" sz="2900"/>
          </a:p>
          <a:p>
            <a:pPr algn="ctr"/>
            <a:r>
              <a:rPr lang="en-CA" altLang="en-US" sz="2900"/>
              <a:t>He will gather, He will gather The gems for His kingdom;</a:t>
            </a:r>
          </a:p>
          <a:p>
            <a:pPr algn="ctr"/>
            <a:r>
              <a:rPr lang="en-CA" altLang="en-US" sz="2900"/>
              <a:t>All the pure ones, all the bright ones, His loved and His own.</a:t>
            </a:r>
          </a:p>
          <a:p>
            <a:pPr algn="ctr"/>
            <a:endParaRPr lang="en-CA" altLang="en-US" sz="2900"/>
          </a:p>
          <a:p>
            <a:pPr algn="ctr"/>
            <a:r>
              <a:rPr lang="en-CA" altLang="en-US" sz="2900"/>
              <a:t>Like the stars of the morning, His brightness adorning,</a:t>
            </a:r>
          </a:p>
          <a:p>
            <a:pPr algn="ctr"/>
            <a:r>
              <a:rPr lang="en-CA" altLang="en-US" sz="2900"/>
              <a:t>They shall shine in their beauty, Bright gems for His crown.</a:t>
            </a:r>
          </a:p>
          <a:p>
            <a:pPr algn="ctr"/>
            <a:endParaRPr lang="en-CA" altLang="en-US" sz="2800"/>
          </a:p>
          <a:p>
            <a:pPr algn="ctr"/>
            <a:endParaRPr lang="en-CA" altLang="en-US" sz="2800"/>
          </a:p>
          <a:p>
            <a:pPr algn="ctr"/>
            <a:endParaRPr lang="en-CA" altLang="en-US" sz="2800"/>
          </a:p>
          <a:p>
            <a:pPr algn="ctr"/>
            <a:endParaRPr lang="en-CA" altLang="en-US" sz="2800"/>
          </a:p>
          <a:p>
            <a:pPr algn="ctr"/>
            <a:r>
              <a:rPr lang="en-CA" altLang="en-US" sz="2200"/>
              <a:t>1/2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altLang="en-US" sz="2800"/>
          </a:p>
          <a:p>
            <a:pPr algn="ctr"/>
            <a:r>
              <a:rPr lang="en-CA" altLang="en-US" sz="2900"/>
              <a:t>Little children, little children, Who love their Redeemer,</a:t>
            </a:r>
          </a:p>
          <a:p>
            <a:pPr algn="ctr"/>
            <a:r>
              <a:rPr lang="en-CA" altLang="en-US" sz="2900"/>
              <a:t>Are the jewels, precious jewels, His loved and His own.</a:t>
            </a:r>
          </a:p>
          <a:p>
            <a:pPr algn="ctr"/>
            <a:endParaRPr lang="en-CA" altLang="en-US" sz="2900"/>
          </a:p>
          <a:p>
            <a:pPr algn="ctr"/>
            <a:r>
              <a:rPr lang="en-CA" altLang="en-US" sz="2900"/>
              <a:t>Like the stars of the morning, His brightness adorning,</a:t>
            </a:r>
          </a:p>
          <a:p>
            <a:pPr algn="ctr"/>
            <a:r>
              <a:rPr lang="en-CA" altLang="en-US" sz="2900"/>
              <a:t>They shall shine in their beauty, Bright gems for His crown.</a:t>
            </a:r>
          </a:p>
          <a:p>
            <a:pPr algn="ctr"/>
            <a:endParaRPr lang="en-CA" altLang="en-US" sz="2200"/>
          </a:p>
          <a:p>
            <a:pPr algn="ctr"/>
            <a:endParaRPr lang="en-CA" altLang="en-US" sz="2200"/>
          </a:p>
          <a:p>
            <a:pPr algn="ctr"/>
            <a:endParaRPr lang="en-CA" altLang="en-US" sz="2200"/>
          </a:p>
          <a:p>
            <a:pPr algn="ctr"/>
            <a:endParaRPr lang="en-CA" altLang="en-US" sz="2200"/>
          </a:p>
          <a:p>
            <a:pPr algn="ctr"/>
            <a:endParaRPr lang="en-CA" altLang="en-US" sz="2200"/>
          </a:p>
          <a:p>
            <a:pPr algn="ctr"/>
            <a:endParaRPr lang="en-CA" altLang="en-US" sz="2200"/>
          </a:p>
          <a:p>
            <a:pPr algn="ctr"/>
            <a:endParaRPr lang="en-CA" altLang="en-US" sz="2200"/>
          </a:p>
          <a:p>
            <a:pPr algn="ctr"/>
            <a:endParaRPr lang="en-CA" altLang="en-US" sz="2200"/>
          </a:p>
          <a:p>
            <a:pPr algn="ctr"/>
            <a:endParaRPr lang="en-CA" altLang="en-US" sz="2200"/>
          </a:p>
          <a:p>
            <a:pPr algn="ctr"/>
            <a:endParaRPr lang="en-CA" altLang="en-US" sz="2200"/>
          </a:p>
          <a:p>
            <a:pPr algn="ctr"/>
            <a:r>
              <a:rPr lang="en-CA" altLang="en-US" sz="2200"/>
              <a:t>2/2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162</Words>
  <Application>Microsoft Office PowerPoint</Application>
  <PresentationFormat>Custom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2008-04-26T00:41:02Z</dcterms:created>
  <dcterms:modified xsi:type="dcterms:W3CDTF">2014-06-13T16:56:33Z</dcterms:modified>
</cp:coreProperties>
</file>