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10080625" cy="7559675"/>
  <p:notesSz cx="7772400" cy="10058400"/>
  <p:defaultTextStyle>
    <a:defPPr>
      <a:defRPr lang="en-GB"/>
    </a:defPPr>
    <a:lvl1pPr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1pPr>
    <a:lvl2pPr marL="742950" indent="-28575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2pPr>
    <a:lvl3pPr marL="11430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3pPr>
    <a:lvl4pPr marL="16002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4pPr>
    <a:lvl5pPr marL="20574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1008" y="5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sldImg"/>
          </p:nvPr>
        </p:nvSpPr>
        <p:spPr bwMode="auto">
          <a:xfrm>
            <a:off x="1371600" y="763588"/>
            <a:ext cx="5027613" cy="377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216650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398963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fld id="{B93697B5-A81D-4A6A-9F59-3837ACC6A9F6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1220378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3165B6F-8379-4CD0-AEBB-2DE93AF44F70}" type="slidenum">
              <a:rPr lang="en-CA"/>
              <a:pPr/>
              <a:t>1</a:t>
            </a:fld>
            <a:endParaRPr lang="en-CA"/>
          </a:p>
        </p:txBody>
      </p:sp>
      <p:sp>
        <p:nvSpPr>
          <p:cNvPr id="6145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146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9909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667B5A7-CC2B-403E-9E76-157AE9C67343}" type="slidenum">
              <a:rPr lang="en-CA"/>
              <a:pPr/>
              <a:t>2</a:t>
            </a:fld>
            <a:endParaRPr lang="en-CA"/>
          </a:p>
        </p:txBody>
      </p:sp>
      <p:sp>
        <p:nvSpPr>
          <p:cNvPr id="7169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170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2967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2F3FB63-3C45-4EF3-B7EB-4AA52972215D}" type="slidenum">
              <a:rPr lang="en-CA"/>
              <a:pPr/>
              <a:t>3</a:t>
            </a:fld>
            <a:endParaRPr lang="en-CA"/>
          </a:p>
        </p:txBody>
      </p:sp>
      <p:sp>
        <p:nvSpPr>
          <p:cNvPr id="8193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194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883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0475" y="1236663"/>
            <a:ext cx="7559675" cy="263207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0475" y="3970338"/>
            <a:ext cx="7559675" cy="18256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249966D-314C-4709-A13D-9B144E9926C8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711888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56A63ED-A3C1-4105-B249-BFD6ABF48137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814780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5675" y="301625"/>
            <a:ext cx="2266950" cy="64547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0037" cy="64547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A7D53C7E-DB44-4C04-AB01-DAB97AA791FA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704645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69387" cy="1260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50323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3448050" y="6886575"/>
            <a:ext cx="3194050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722788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fld id="{D030B970-9207-4BD1-B048-012C4CFD0CB4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92972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8E85139-A90D-4094-8A73-3DA5CB4D8754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14365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388" y="1884363"/>
            <a:ext cx="8694737" cy="31448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388" y="5059363"/>
            <a:ext cx="8694737" cy="16525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64B445F-F762-446D-A0D7-06F7211520E5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760291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9287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0FC6DB4-6406-4956-BF79-05C99F50351D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27509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403225"/>
            <a:ext cx="8694737" cy="14605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3738" y="1852613"/>
            <a:ext cx="426561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3738" y="2760663"/>
            <a:ext cx="4265612" cy="40624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3813" y="1852613"/>
            <a:ext cx="428466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3813" y="2760663"/>
            <a:ext cx="4284662" cy="40624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E45D24F9-3D26-421C-A221-D0C2D0C8872F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520639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58C840A-95A4-45EE-8B0E-D92CAFC551C8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73055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6702F81-D0F5-4885-8E27-D8E7C61E9E29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59154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C53F50D-3E6F-43B0-AF16-C73D30716EBE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328404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54FCEC5-D0C9-47E1-86D2-38C7BBC0F15A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985693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98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fld id="{99AF8AD2-ABB7-4A18-91EA-4BA6627D7D3D}" type="slidenum">
              <a:rPr lang="en-CA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2pPr>
      <a:lvl3pPr marL="1143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3pPr>
      <a:lvl4pPr marL="1600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4pPr>
      <a:lvl5pPr marL="20574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5pPr>
      <a:lvl6pPr marL="25146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6pPr>
      <a:lvl7pPr marL="29718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7pPr>
      <a:lvl8pPr marL="3429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8pPr>
      <a:lvl9pPr marL="3886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9pPr>
    </p:titleStyle>
    <p:bodyStyle>
      <a:lvl1pPr marL="342900" indent="-342900" algn="l" defTabSz="447675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7675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7675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7675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0" y="179388"/>
            <a:ext cx="9899650" cy="7045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67680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ctr">
              <a:lnSpc>
                <a:spcPct val="95000"/>
              </a:lnSpc>
              <a:spcBef>
                <a:spcPts val="500"/>
              </a:spcBef>
              <a:spcAft>
                <a:spcPts val="500"/>
              </a:spcAft>
            </a:pPr>
            <a:r>
              <a:rPr lang="en-CA" sz="3600" b="1" u="sng">
                <a:latin typeface="Times New Roman" panose="02020603050405020304" pitchFamily="18" charset="0"/>
              </a:rPr>
              <a:t>When It's All Been Said And Done</a:t>
            </a:r>
          </a:p>
          <a:p>
            <a:pPr algn="ctr">
              <a:lnSpc>
                <a:spcPct val="95000"/>
              </a:lnSpc>
              <a:spcBef>
                <a:spcPts val="500"/>
              </a:spcBef>
              <a:spcAft>
                <a:spcPts val="500"/>
              </a:spcAft>
            </a:pPr>
            <a:r>
              <a:rPr lang="en-CA" sz="3600">
                <a:latin typeface="Times New Roman" panose="02020603050405020304" pitchFamily="18" charset="0"/>
              </a:rPr>
              <a:t>When it's all been said and done</a:t>
            </a:r>
            <a:br>
              <a:rPr lang="en-CA" sz="3600">
                <a:latin typeface="Times New Roman" panose="02020603050405020304" pitchFamily="18" charset="0"/>
              </a:rPr>
            </a:br>
            <a:r>
              <a:rPr lang="en-CA" sz="3600">
                <a:latin typeface="Times New Roman" panose="02020603050405020304" pitchFamily="18" charset="0"/>
              </a:rPr>
              <a:t>There is just one thing that matters</a:t>
            </a:r>
            <a:br>
              <a:rPr lang="en-CA" sz="3600">
                <a:latin typeface="Times New Roman" panose="02020603050405020304" pitchFamily="18" charset="0"/>
              </a:rPr>
            </a:br>
            <a:r>
              <a:rPr lang="en-CA" sz="3600">
                <a:latin typeface="Times New Roman" panose="02020603050405020304" pitchFamily="18" charset="0"/>
              </a:rPr>
              <a:t>Did I do my best to live for truth</a:t>
            </a:r>
            <a:br>
              <a:rPr lang="en-CA" sz="3600">
                <a:latin typeface="Times New Roman" panose="02020603050405020304" pitchFamily="18" charset="0"/>
              </a:rPr>
            </a:br>
            <a:r>
              <a:rPr lang="en-CA" sz="3600">
                <a:latin typeface="Times New Roman" panose="02020603050405020304" pitchFamily="18" charset="0"/>
              </a:rPr>
              <a:t>Did I live my life for You</a:t>
            </a:r>
          </a:p>
          <a:p>
            <a:pPr algn="ctr">
              <a:lnSpc>
                <a:spcPct val="95000"/>
              </a:lnSpc>
              <a:spcBef>
                <a:spcPts val="500"/>
              </a:spcBef>
              <a:spcAft>
                <a:spcPts val="500"/>
              </a:spcAft>
            </a:pPr>
            <a:endParaRPr lang="en-CA" sz="3600">
              <a:latin typeface="Times New Roman" panose="02020603050405020304" pitchFamily="18" charset="0"/>
            </a:endParaRPr>
          </a:p>
          <a:p>
            <a:pPr algn="ctr">
              <a:lnSpc>
                <a:spcPct val="95000"/>
              </a:lnSpc>
            </a:pPr>
            <a:r>
              <a:rPr lang="en-CA" sz="3600">
                <a:latin typeface="Times New Roman" panose="02020603050405020304" pitchFamily="18" charset="0"/>
              </a:rPr>
              <a:t>When it's all been said and done</a:t>
            </a:r>
            <a:br>
              <a:rPr lang="en-CA" sz="3600">
                <a:latin typeface="Times New Roman" panose="02020603050405020304" pitchFamily="18" charset="0"/>
              </a:rPr>
            </a:br>
            <a:r>
              <a:rPr lang="en-CA" sz="3600">
                <a:latin typeface="Times New Roman" panose="02020603050405020304" pitchFamily="18" charset="0"/>
              </a:rPr>
              <a:t>All my treasures will mean nothing</a:t>
            </a:r>
            <a:br>
              <a:rPr lang="en-CA" sz="3600">
                <a:latin typeface="Times New Roman" panose="02020603050405020304" pitchFamily="18" charset="0"/>
              </a:rPr>
            </a:br>
            <a:r>
              <a:rPr lang="en-CA" sz="3600">
                <a:latin typeface="Times New Roman" panose="02020603050405020304" pitchFamily="18" charset="0"/>
              </a:rPr>
              <a:t>Only what I've done for love's Reward</a:t>
            </a:r>
            <a:br>
              <a:rPr lang="en-CA" sz="3600">
                <a:latin typeface="Times New Roman" panose="02020603050405020304" pitchFamily="18" charset="0"/>
              </a:rPr>
            </a:br>
            <a:r>
              <a:rPr lang="en-CA" sz="3600">
                <a:latin typeface="Times New Roman" panose="02020603050405020304" pitchFamily="18" charset="0"/>
              </a:rPr>
              <a:t>Will stand the test of time</a:t>
            </a:r>
          </a:p>
          <a:p>
            <a:pPr algn="ctr"/>
            <a:endParaRPr lang="en-CA" sz="3600"/>
          </a:p>
          <a:p>
            <a:pPr algn="ctr"/>
            <a:endParaRPr lang="en-CA" sz="3600"/>
          </a:p>
          <a:p>
            <a:pPr algn="ctr"/>
            <a:r>
              <a:rPr lang="en-CA" sz="3600"/>
              <a:t>1/3</a:t>
            </a:r>
          </a:p>
          <a:p>
            <a:pPr algn="ctr"/>
            <a:r>
              <a:rPr lang="en-CA" sz="1200"/>
              <a:t>ccli 132991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ext Box 1"/>
          <p:cNvSpPr txBox="1">
            <a:spLocks noChangeArrowheads="1"/>
          </p:cNvSpPr>
          <p:nvPr/>
        </p:nvSpPr>
        <p:spPr bwMode="auto">
          <a:xfrm>
            <a:off x="0" y="179388"/>
            <a:ext cx="9899650" cy="7045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67680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ctr">
              <a:lnSpc>
                <a:spcPct val="95000"/>
              </a:lnSpc>
              <a:spcBef>
                <a:spcPts val="500"/>
              </a:spcBef>
              <a:spcAft>
                <a:spcPts val="500"/>
              </a:spcAft>
            </a:pPr>
            <a:r>
              <a:rPr lang="en-CA" sz="3600">
                <a:latin typeface="Times New Roman" panose="02020603050405020304" pitchFamily="18" charset="0"/>
              </a:rPr>
              <a:t>Lord Your mercy is so great</a:t>
            </a:r>
            <a:br>
              <a:rPr lang="en-CA" sz="3600">
                <a:latin typeface="Times New Roman" panose="02020603050405020304" pitchFamily="18" charset="0"/>
              </a:rPr>
            </a:br>
            <a:r>
              <a:rPr lang="en-CA" sz="3600">
                <a:latin typeface="Times New Roman" panose="02020603050405020304" pitchFamily="18" charset="0"/>
              </a:rPr>
              <a:t>That You look beyond our Weakness</a:t>
            </a:r>
            <a:br>
              <a:rPr lang="en-CA" sz="3600">
                <a:latin typeface="Times New Roman" panose="02020603050405020304" pitchFamily="18" charset="0"/>
              </a:rPr>
            </a:br>
            <a:r>
              <a:rPr lang="en-CA" sz="3600">
                <a:latin typeface="Times New Roman" panose="02020603050405020304" pitchFamily="18" charset="0"/>
              </a:rPr>
              <a:t>And find purest gold in miry clay</a:t>
            </a:r>
            <a:br>
              <a:rPr lang="en-CA" sz="3600">
                <a:latin typeface="Times New Roman" panose="02020603050405020304" pitchFamily="18" charset="0"/>
              </a:rPr>
            </a:br>
            <a:r>
              <a:rPr lang="en-CA" sz="3600">
                <a:latin typeface="Times New Roman" panose="02020603050405020304" pitchFamily="18" charset="0"/>
              </a:rPr>
              <a:t>Making sinners into saints</a:t>
            </a:r>
          </a:p>
          <a:p>
            <a:pPr algn="ctr">
              <a:lnSpc>
                <a:spcPct val="95000"/>
              </a:lnSpc>
              <a:spcBef>
                <a:spcPts val="500"/>
              </a:spcBef>
              <a:spcAft>
                <a:spcPts val="500"/>
              </a:spcAft>
            </a:pPr>
            <a:endParaRPr lang="en-CA" sz="3600">
              <a:latin typeface="Times New Roman" panose="02020603050405020304" pitchFamily="18" charset="0"/>
            </a:endParaRPr>
          </a:p>
          <a:p>
            <a:pPr algn="ctr">
              <a:lnSpc>
                <a:spcPct val="95000"/>
              </a:lnSpc>
              <a:spcBef>
                <a:spcPts val="500"/>
              </a:spcBef>
              <a:spcAft>
                <a:spcPts val="500"/>
              </a:spcAft>
            </a:pPr>
            <a:r>
              <a:rPr lang="en-CA" sz="3600">
                <a:latin typeface="Times New Roman" panose="02020603050405020304" pitchFamily="18" charset="0"/>
              </a:rPr>
              <a:t>I will always sing Your praise</a:t>
            </a:r>
            <a:br>
              <a:rPr lang="en-CA" sz="3600">
                <a:latin typeface="Times New Roman" panose="02020603050405020304" pitchFamily="18" charset="0"/>
              </a:rPr>
            </a:br>
            <a:r>
              <a:rPr lang="en-CA" sz="3600">
                <a:latin typeface="Times New Roman" panose="02020603050405020304" pitchFamily="18" charset="0"/>
              </a:rPr>
              <a:t>Here on earth and ever after</a:t>
            </a:r>
            <a:br>
              <a:rPr lang="en-CA" sz="3600">
                <a:latin typeface="Times New Roman" panose="02020603050405020304" pitchFamily="18" charset="0"/>
              </a:rPr>
            </a:br>
            <a:r>
              <a:rPr lang="en-CA" sz="3600">
                <a:latin typeface="Times New Roman" panose="02020603050405020304" pitchFamily="18" charset="0"/>
              </a:rPr>
              <a:t>For You've shown me Heaven's my  True home</a:t>
            </a:r>
            <a:br>
              <a:rPr lang="en-CA" sz="3600">
                <a:latin typeface="Times New Roman" panose="02020603050405020304" pitchFamily="18" charset="0"/>
              </a:rPr>
            </a:br>
            <a:r>
              <a:rPr lang="en-CA" sz="3600">
                <a:latin typeface="Times New Roman" panose="02020603050405020304" pitchFamily="18" charset="0"/>
              </a:rPr>
              <a:t>When it's all been said and done</a:t>
            </a:r>
            <a:br>
              <a:rPr lang="en-CA" sz="3600">
                <a:latin typeface="Times New Roman" panose="02020603050405020304" pitchFamily="18" charset="0"/>
              </a:rPr>
            </a:br>
            <a:r>
              <a:rPr lang="en-CA" sz="3600">
                <a:latin typeface="Times New Roman" panose="02020603050405020304" pitchFamily="18" charset="0"/>
              </a:rPr>
              <a:t>You're my life when life is gone</a:t>
            </a:r>
          </a:p>
          <a:p>
            <a:pPr algn="ctr"/>
            <a:endParaRPr lang="en-CA" sz="3600"/>
          </a:p>
          <a:p>
            <a:pPr algn="ctr"/>
            <a:endParaRPr lang="en-CA" sz="3600"/>
          </a:p>
          <a:p>
            <a:pPr algn="ctr"/>
            <a:r>
              <a:rPr lang="en-CA" sz="3600"/>
              <a:t>2/3</a:t>
            </a:r>
          </a:p>
          <a:p>
            <a:pPr algn="ctr"/>
            <a:r>
              <a:rPr lang="en-CA" sz="1200"/>
              <a:t>ccli 132991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Text Box 1"/>
          <p:cNvSpPr txBox="1">
            <a:spLocks noChangeArrowheads="1"/>
          </p:cNvSpPr>
          <p:nvPr/>
        </p:nvSpPr>
        <p:spPr bwMode="auto">
          <a:xfrm>
            <a:off x="0" y="179388"/>
            <a:ext cx="9899650" cy="7062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67680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ctr">
              <a:lnSpc>
                <a:spcPct val="95000"/>
              </a:lnSpc>
              <a:spcBef>
                <a:spcPts val="500"/>
              </a:spcBef>
              <a:spcAft>
                <a:spcPts val="500"/>
              </a:spcAft>
            </a:pPr>
            <a:r>
              <a:rPr lang="en-CA" sz="3600" b="1">
                <a:latin typeface="Times New Roman" panose="02020603050405020304" pitchFamily="18" charset="0"/>
              </a:rPr>
              <a:t/>
            </a:r>
            <a:br>
              <a:rPr lang="en-CA" sz="3600" b="1">
                <a:latin typeface="Times New Roman" panose="02020603050405020304" pitchFamily="18" charset="0"/>
              </a:rPr>
            </a:br>
            <a:r>
              <a:rPr lang="en-CA" sz="3600">
                <a:latin typeface="Times New Roman" panose="02020603050405020304" pitchFamily="18" charset="0"/>
              </a:rPr>
              <a:t>When it's all been said and done</a:t>
            </a:r>
            <a:br>
              <a:rPr lang="en-CA" sz="3600">
                <a:latin typeface="Times New Roman" panose="02020603050405020304" pitchFamily="18" charset="0"/>
              </a:rPr>
            </a:br>
            <a:r>
              <a:rPr lang="en-CA" sz="3600">
                <a:latin typeface="Times New Roman" panose="02020603050405020304" pitchFamily="18" charset="0"/>
              </a:rPr>
              <a:t>There is just one thing that matters</a:t>
            </a:r>
            <a:br>
              <a:rPr lang="en-CA" sz="3600">
                <a:latin typeface="Times New Roman" panose="02020603050405020304" pitchFamily="18" charset="0"/>
              </a:rPr>
            </a:br>
            <a:r>
              <a:rPr lang="en-CA" sz="3600">
                <a:latin typeface="Times New Roman" panose="02020603050405020304" pitchFamily="18" charset="0"/>
              </a:rPr>
              <a:t>Did I do my best to live for truth</a:t>
            </a:r>
          </a:p>
          <a:p>
            <a:pPr algn="ctr">
              <a:lnSpc>
                <a:spcPct val="95000"/>
              </a:lnSpc>
              <a:spcBef>
                <a:spcPts val="500"/>
              </a:spcBef>
              <a:spcAft>
                <a:spcPts val="500"/>
              </a:spcAft>
            </a:pPr>
            <a:r>
              <a:rPr lang="en-CA" sz="3600">
                <a:latin typeface="Times New Roman" panose="02020603050405020304" pitchFamily="18" charset="0"/>
              </a:rPr>
              <a:t>    </a:t>
            </a:r>
          </a:p>
          <a:p>
            <a:pPr algn="ctr">
              <a:lnSpc>
                <a:spcPct val="95000"/>
              </a:lnSpc>
              <a:spcBef>
                <a:spcPts val="500"/>
              </a:spcBef>
              <a:spcAft>
                <a:spcPts val="500"/>
              </a:spcAft>
            </a:pPr>
            <a:r>
              <a:rPr lang="en-CA" sz="3600">
                <a:latin typeface="Times New Roman" panose="02020603050405020304" pitchFamily="18" charset="0"/>
              </a:rPr>
              <a:t>Did I live my life for You    </a:t>
            </a:r>
          </a:p>
          <a:p>
            <a:pPr algn="ctr">
              <a:lnSpc>
                <a:spcPct val="95000"/>
              </a:lnSpc>
            </a:pPr>
            <a:r>
              <a:rPr lang="en-CA" sz="3600">
                <a:latin typeface="Times New Roman" panose="02020603050405020304" pitchFamily="18" charset="0"/>
              </a:rPr>
              <a:t> Lord I'll live my life for You</a:t>
            </a:r>
          </a:p>
          <a:p>
            <a:pPr algn="ctr"/>
            <a:endParaRPr lang="en-CA" sz="3600"/>
          </a:p>
          <a:p>
            <a:pPr algn="ctr"/>
            <a:endParaRPr lang="en-CA" sz="3600"/>
          </a:p>
          <a:p>
            <a:pPr algn="ctr"/>
            <a:endParaRPr lang="en-CA" sz="3600"/>
          </a:p>
          <a:p>
            <a:pPr algn="ctr"/>
            <a:endParaRPr lang="en-CA" sz="3600"/>
          </a:p>
          <a:p>
            <a:pPr algn="ctr"/>
            <a:endParaRPr lang="en-CA" sz="3600"/>
          </a:p>
          <a:p>
            <a:pPr algn="ctr"/>
            <a:r>
              <a:rPr lang="en-CA" sz="3600"/>
              <a:t>3/3</a:t>
            </a:r>
          </a:p>
          <a:p>
            <a:pPr algn="ctr"/>
            <a:r>
              <a:rPr lang="en-CA" sz="1200"/>
              <a:t>ccli 132991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MS Gothic"/>
        <a:cs typeface=""/>
      </a:majorFont>
      <a:minorFont>
        <a:latin typeface="Arial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ea typeface="MS Gothic" panose="020B0609070205080204" pitchFamily="4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ea typeface="MS Gothic" panose="020B0609070205080204" pitchFamily="49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23</Words>
  <Application>Microsoft Office PowerPoint</Application>
  <PresentationFormat>Custom</PresentationFormat>
  <Paragraphs>29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Times New Roman</vt:lpstr>
      <vt:lpstr>Arial</vt:lpstr>
      <vt:lpstr>MS Gothic</vt:lpstr>
      <vt:lpstr>Lucida Sans Unicode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Tony</dc:creator>
  <cp:lastModifiedBy>Tony</cp:lastModifiedBy>
  <cp:revision>10</cp:revision>
  <cp:lastPrinted>1601-01-01T00:00:00Z</cp:lastPrinted>
  <dcterms:created xsi:type="dcterms:W3CDTF">2008-04-26T00:41:02Z</dcterms:created>
  <dcterms:modified xsi:type="dcterms:W3CDTF">2013-11-10T01:42:13Z</dcterms:modified>
</cp:coreProperties>
</file>