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FCA926F-E780-CF4C-BDA0-12FC925412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312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DB73E7-5B82-6F4C-B5E6-BB717CE6C226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B39CC5-C4BB-5E45-917E-599A92276CD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216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090979-50A0-A449-9D67-3D72B96D55F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385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AFCFB4-0EC6-144D-A3CF-6868AB9A02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3205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685655D-CCFD-D444-9CF4-FE47BFD16B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773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B842D7-BD84-6D4D-95EF-650D4DA4189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19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0DF745-7332-4645-946F-74704AEFC6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251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923135-AF40-4F45-BF32-0ED4C692F9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854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5FCF66-6BF1-CA43-A96A-9C8A32B5B1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659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A945BE-A8EE-9A4C-B48E-1E1759186E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307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DB8EB3-B652-5B40-A629-BD7C3D4E28B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600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CE7F24-3623-EA4B-B84C-C499580B0D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923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803268-5248-F04D-B685-F3227FAA69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97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5E8FE30-EF7A-7847-8A9D-78F83092DB3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19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endParaRPr lang="en-CA" sz="3600" u="sng"/>
          </a:p>
          <a:p>
            <a:pPr algn="ctr"/>
            <a:endParaRPr lang="en-CA" sz="3600" u="sng"/>
          </a:p>
          <a:p>
            <a:pPr algn="ctr"/>
            <a:endParaRPr lang="en-CA" sz="3600" u="sng"/>
          </a:p>
          <a:p>
            <a:pPr algn="ctr"/>
            <a:r>
              <a:rPr lang="en-CA" sz="3600" u="sng"/>
              <a:t>Where the Spirit of the Lord is</a:t>
            </a:r>
          </a:p>
          <a:p>
            <a:pPr algn="ctr"/>
            <a:r>
              <a:rPr lang="en-CA" sz="3600"/>
              <a:t>Where the Spirit of the Lord is, there is peace. </a:t>
            </a:r>
          </a:p>
          <a:p>
            <a:pPr algn="ctr"/>
            <a:r>
              <a:rPr lang="en-CA" sz="3600"/>
              <a:t>Where the Spirit of the Lord, there is love. </a:t>
            </a:r>
          </a:p>
          <a:p>
            <a:pPr algn="ctr"/>
            <a:r>
              <a:rPr lang="en-CA" sz="3600"/>
              <a:t>There is comfort in life's darkest hour, </a:t>
            </a:r>
          </a:p>
          <a:p>
            <a:pPr algn="ctr"/>
            <a:r>
              <a:rPr lang="en-CA" sz="3600"/>
              <a:t>There is light and life; </a:t>
            </a:r>
          </a:p>
          <a:p>
            <a:pPr algn="ctr"/>
            <a:r>
              <a:rPr lang="en-CA" sz="3600"/>
              <a:t>There is help and power in the Spirit, </a:t>
            </a:r>
          </a:p>
          <a:p>
            <a:pPr algn="ctr"/>
            <a:r>
              <a:rPr lang="en-CA" sz="3600"/>
              <a:t>In the spirit of the Lord.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66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34</cp:revision>
  <cp:lastPrinted>1601-01-01T00:00:00Z</cp:lastPrinted>
  <dcterms:created xsi:type="dcterms:W3CDTF">2008-04-25T08:00:10Z</dcterms:created>
  <dcterms:modified xsi:type="dcterms:W3CDTF">2014-10-15T20:18:10Z</dcterms:modified>
</cp:coreProperties>
</file>