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BA1D332-EC00-C54A-80C5-E1854F4858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7957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F09C63-03CB-4B4A-BB1A-F039AE7DDC7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EF9062-F795-7C4E-8E36-82940DC89D82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54D0F9-EE0F-CC4C-A2B2-18ADA2037B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71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56446C-B7B8-B84D-A614-81C95CD9AA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38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5489B9-93F8-EA49-A5BC-6F9CA5AC7A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66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4453924-D173-414E-8ABE-6552FF4B2E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635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A0463A-58F0-EF41-B9FB-4AD362AC95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08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411649-6E17-DF4B-8671-C77DCD3C9A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635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FDFE39-8B15-8943-83E3-634AC0B1B1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99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CC0A6D-243E-C049-BEE1-F6F6492C2C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5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E45C3D-CEA4-9D40-8855-A0427DFBB9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98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0ED53F-49C9-704A-9E9F-3C69311929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56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098466-5D40-BA4D-9F27-D3818286FB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2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AC7355-FFB7-ED45-BBAC-45F5765DE7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38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6B824F9-870A-2F4B-BD1A-6EBAB0703C6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46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/>
              <a:t>While by my Sheep</a:t>
            </a:r>
            <a:r>
              <a:rPr lang="en-CA" sz="3000"/>
              <a:t> </a:t>
            </a:r>
          </a:p>
          <a:p>
            <a:pPr algn="ctr"/>
            <a:r>
              <a:rPr lang="en-CA" sz="3000"/>
              <a:t>While by my sheep I watched at night, </a:t>
            </a:r>
          </a:p>
          <a:p>
            <a:pPr algn="ctr"/>
            <a:r>
              <a:rPr lang="en-CA" sz="3000"/>
              <a:t>Glad tidings brought an angel bright. </a:t>
            </a:r>
          </a:p>
          <a:p>
            <a:pPr algn="ctr"/>
            <a:r>
              <a:rPr lang="en-CA" sz="3000"/>
              <a:t>How great my joy! Great my joy! </a:t>
            </a:r>
          </a:p>
          <a:p>
            <a:pPr algn="ctr"/>
            <a:r>
              <a:rPr lang="en-CA" sz="3000"/>
              <a:t>Joy, joy, joy! Joy, joy, joy! </a:t>
            </a:r>
          </a:p>
          <a:p>
            <a:pPr algn="ctr"/>
            <a:r>
              <a:rPr lang="en-CA" sz="3000"/>
              <a:t>Praise we the Lord in heaven on high! </a:t>
            </a:r>
          </a:p>
          <a:p>
            <a:pPr algn="ctr"/>
            <a:r>
              <a:rPr lang="en-CA" sz="3000"/>
              <a:t>Praise we the Lord in heaven on high!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There shall be born so he did say, </a:t>
            </a:r>
          </a:p>
          <a:p>
            <a:pPr algn="ctr"/>
            <a:r>
              <a:rPr lang="en-CA" sz="3000"/>
              <a:t>In Bethlehem a Child to day; </a:t>
            </a:r>
          </a:p>
          <a:p>
            <a:pPr algn="ctr"/>
            <a:r>
              <a:rPr lang="en-CA" sz="3000"/>
              <a:t>How great my joy! Great my Joy! </a:t>
            </a:r>
          </a:p>
          <a:p>
            <a:pPr algn="ctr"/>
            <a:r>
              <a:rPr lang="en-CA" sz="3000"/>
              <a:t>Joy, joy, joy! Joy, joy, joy! </a:t>
            </a:r>
          </a:p>
          <a:p>
            <a:pPr algn="ctr"/>
            <a:r>
              <a:rPr lang="en-CA" sz="3000"/>
              <a:t>Praise we the Lord in heaven on high! </a:t>
            </a:r>
          </a:p>
          <a:p>
            <a:pPr algn="ctr"/>
            <a:r>
              <a:rPr lang="en-CA" sz="3000"/>
              <a:t>Praise we the Lord in heaven on high!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/>
              <a:t>There shall the child lie in a stall, </a:t>
            </a:r>
          </a:p>
          <a:p>
            <a:pPr algn="ctr"/>
            <a:r>
              <a:rPr lang="en-CA" sz="3000"/>
              <a:t>This Child who shall redeem us all. </a:t>
            </a:r>
          </a:p>
          <a:p>
            <a:pPr algn="ctr"/>
            <a:r>
              <a:rPr lang="en-CA" sz="3000"/>
              <a:t>How great our joy! Great our joy! </a:t>
            </a:r>
          </a:p>
          <a:p>
            <a:pPr algn="ctr"/>
            <a:r>
              <a:rPr lang="en-CA" sz="3000"/>
              <a:t>Joy, joy, joy! Joy, joy, joy! </a:t>
            </a:r>
          </a:p>
          <a:p>
            <a:pPr algn="ctr"/>
            <a:r>
              <a:rPr lang="en-CA" sz="3000"/>
              <a:t>Praise we the Lord in heaven on high! </a:t>
            </a:r>
          </a:p>
          <a:p>
            <a:pPr algn="ctr"/>
            <a:r>
              <a:rPr lang="en-CA" sz="3000"/>
              <a:t>Praise we the Lord in heaven on high!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This gift of God we'll cherish well </a:t>
            </a:r>
          </a:p>
          <a:p>
            <a:pPr algn="ctr"/>
            <a:r>
              <a:rPr lang="en-CA" sz="3000"/>
              <a:t>That ever joy our hearts shall fill. </a:t>
            </a:r>
          </a:p>
          <a:p>
            <a:pPr algn="ctr"/>
            <a:r>
              <a:rPr lang="en-CA" sz="3000"/>
              <a:t>How great our joy! Great our joy! </a:t>
            </a:r>
          </a:p>
          <a:p>
            <a:pPr algn="ctr"/>
            <a:r>
              <a:rPr lang="en-CA" sz="3000"/>
              <a:t>Joy, joy, joy! Joy, joy, joy! </a:t>
            </a:r>
          </a:p>
          <a:p>
            <a:pPr algn="ctr"/>
            <a:r>
              <a:rPr lang="en-CA" sz="3000"/>
              <a:t>Praise we the Lord in heaven on high! </a:t>
            </a:r>
          </a:p>
          <a:p>
            <a:pPr algn="ctr"/>
            <a:r>
              <a:rPr lang="en-CA" sz="3000"/>
              <a:t>Praise we the Lord in heaven on high!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236</Words>
  <Application>Microsoft Macintosh PowerPoint</Application>
  <PresentationFormat>Custom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2008-04-28T21:59:15Z</dcterms:created>
  <dcterms:modified xsi:type="dcterms:W3CDTF">2014-10-15T20:18:03Z</dcterms:modified>
</cp:coreProperties>
</file>