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10080625" cy="7559675"/>
  <p:notesSz cx="7772400" cy="10058400"/>
  <p:defaultTextStyle>
    <a:defPPr>
      <a:defRPr lang="en-GB"/>
    </a:defPPr>
    <a:lvl1pPr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1pPr>
    <a:lvl2pPr marL="742950" indent="-28575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2pPr>
    <a:lvl3pPr marL="11430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3pPr>
    <a:lvl4pPr marL="16002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4pPr>
    <a:lvl5pPr marL="20574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1864" y="-12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sldImg"/>
          </p:nvPr>
        </p:nvSpPr>
        <p:spPr bwMode="auto">
          <a:xfrm>
            <a:off x="1371600" y="763588"/>
            <a:ext cx="5027613" cy="377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77875" y="4776788"/>
            <a:ext cx="6216650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398963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398963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fld id="{483FDBE7-9D09-C744-B2D0-26B4DA2531D8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9401800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1pPr>
    <a:lvl2pPr marL="742950" indent="-28575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2pPr>
    <a:lvl3pPr marL="11430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3pPr>
    <a:lvl4pPr marL="16002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4pPr>
    <a:lvl5pPr marL="20574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A184A527-5854-AD4F-944A-C29431B687C9}" type="slidenum">
              <a:rPr lang="en-CA"/>
              <a:pPr/>
              <a:t>1</a:t>
            </a:fld>
            <a:endParaRPr lang="en-CA"/>
          </a:p>
        </p:txBody>
      </p:sp>
      <p:sp>
        <p:nvSpPr>
          <p:cNvPr id="4097" name="Text Box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4098" name="Text Box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4354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4B4E08F6-5207-8A4C-9E02-A71423ED5EB2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493483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1ABF219-D43C-C54E-B9BF-1EF5F20F9E16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176834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5675" y="301625"/>
            <a:ext cx="2266950" cy="6454775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0037" cy="6454775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D05885EE-A2FE-334C-ABC3-1F9C11A8E029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392456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1625"/>
            <a:ext cx="9069387" cy="1260475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>
          <a:xfrm>
            <a:off x="50323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>
          <a:xfrm>
            <a:off x="3448050" y="6886575"/>
            <a:ext cx="3194050" cy="519113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>
          <a:xfrm>
            <a:off x="722788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fld id="{C1CD645D-36FB-514D-A53F-2639402D29DF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574797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03F33325-AB94-2D49-867C-7D6E51B698B9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152517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80DC923-5ABA-E149-917C-DDC604792861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615158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77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338" y="1768475"/>
            <a:ext cx="4459287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6A68363B-D144-ED40-B836-8A082AAAF2FA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380562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D0B468E-379D-6140-9B1C-54E96A3CA0EC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931558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2914261-B26D-304A-8DD8-16CC8EF47C0D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189017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182126A4-789E-C742-BE93-2A539EC17133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37905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E85FA69A-4F42-214D-8048-2F7B8D7E0E54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934038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76E3AB8-3225-5D46-99BE-D6CEB493B619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941188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9387" cy="126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69387" cy="4987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28224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940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fld id="{1732446F-1EA8-9443-8022-057A08E39C07}" type="slidenum">
              <a:rPr lang="en-CA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2pPr>
      <a:lvl3pPr marL="1143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3pPr>
      <a:lvl4pPr marL="1600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4pPr>
      <a:lvl5pPr marL="20574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5pPr>
      <a:lvl6pPr marL="25146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6pPr>
      <a:lvl7pPr marL="29718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7pPr>
      <a:lvl8pPr marL="3429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8pPr>
      <a:lvl9pPr marL="3886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9pPr>
    </p:titleStyle>
    <p:bodyStyle>
      <a:lvl1pPr marL="342900" indent="-342900" algn="l" defTabSz="447675" rtl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7675" rtl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charset="0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7675" rtl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7675" rtl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ext Box 1"/>
          <p:cNvSpPr txBox="1">
            <a:spLocks noChangeArrowheads="1"/>
          </p:cNvSpPr>
          <p:nvPr/>
        </p:nvSpPr>
        <p:spPr bwMode="auto">
          <a:xfrm>
            <a:off x="360363" y="179388"/>
            <a:ext cx="8999537" cy="6916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76752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9pPr>
          </a:lstStyle>
          <a:p>
            <a:pPr algn="ctr"/>
            <a:r>
              <a:rPr lang="en-CA" sz="3600" u="sng"/>
              <a:t>White as snow</a:t>
            </a:r>
          </a:p>
          <a:p>
            <a:pPr algn="ctr"/>
            <a:r>
              <a:rPr lang="en-CA" sz="3600"/>
              <a:t>White as snow, white as snow</a:t>
            </a:r>
          </a:p>
          <a:p>
            <a:pPr algn="ctr"/>
            <a:r>
              <a:rPr lang="en-CA" sz="3600"/>
              <a:t>Though my sins were as scarlet</a:t>
            </a:r>
          </a:p>
          <a:p>
            <a:pPr algn="ctr"/>
            <a:r>
              <a:rPr lang="en-CA" sz="3600"/>
              <a:t>Lord, I know, Lord, I know</a:t>
            </a:r>
          </a:p>
          <a:p>
            <a:pPr algn="ctr"/>
            <a:r>
              <a:rPr lang="en-CA" sz="3600"/>
              <a:t>That I'm clean and forgiven</a:t>
            </a:r>
          </a:p>
          <a:p>
            <a:pPr algn="ctr"/>
            <a:endParaRPr lang="en-CA" sz="3600"/>
          </a:p>
          <a:p>
            <a:pPr algn="ctr"/>
            <a:r>
              <a:rPr lang="en-CA" sz="3600"/>
              <a:t>Through the power of Your blood</a:t>
            </a:r>
          </a:p>
          <a:p>
            <a:pPr algn="ctr"/>
            <a:r>
              <a:rPr lang="en-CA" sz="3600"/>
              <a:t>Through the wonder of Your love</a:t>
            </a:r>
          </a:p>
          <a:p>
            <a:pPr algn="ctr"/>
            <a:r>
              <a:rPr lang="en-CA" sz="3600"/>
              <a:t>Through faith in You</a:t>
            </a:r>
          </a:p>
          <a:p>
            <a:pPr algn="ctr"/>
            <a:r>
              <a:rPr lang="en-CA" sz="3600"/>
              <a:t>I know that I can be</a:t>
            </a:r>
          </a:p>
          <a:p>
            <a:pPr algn="ctr"/>
            <a:r>
              <a:rPr lang="en-CA" sz="3600"/>
              <a:t>White as snow</a:t>
            </a:r>
          </a:p>
          <a:p>
            <a:pPr algn="ctr"/>
            <a:endParaRPr lang="en-CA" sz="3600"/>
          </a:p>
          <a:p>
            <a:pPr algn="ctr"/>
            <a:r>
              <a:rPr lang="en-CA" sz="3600"/>
              <a:t>1/1</a:t>
            </a:r>
          </a:p>
          <a:p>
            <a:pPr algn="ctr"/>
            <a:r>
              <a:rPr lang="en-CA" sz="1200"/>
              <a:t>ccli 132991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ＭＳ Ｐゴシック"/>
        <a:cs typeface="MS Gothic"/>
      </a:majorFont>
      <a:minorFont>
        <a:latin typeface="Arial"/>
        <a:ea typeface="ＭＳ Ｐゴシック"/>
        <a:cs typeface="MS Gothic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effectLst/>
            <a:latin typeface="Arial" charset="0"/>
            <a:ea typeface="ＭＳ Ｐゴシック" charset="0"/>
            <a:cs typeface="MS Gothic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effectLst/>
            <a:latin typeface="Arial" charset="0"/>
            <a:ea typeface="ＭＳ Ｐゴシック" charset="0"/>
            <a:cs typeface="MS Gothic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61</Words>
  <Application>Microsoft Macintosh PowerPoint</Application>
  <PresentationFormat>Custom</PresentationFormat>
  <Paragraphs>15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Times New Roman</vt:lpstr>
      <vt:lpstr>Arial</vt:lpstr>
      <vt:lpstr>MS Gothic</vt:lpstr>
      <vt:lpstr>Lucida Sans Unicode</vt:lpstr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Michelle Martens</cp:lastModifiedBy>
  <cp:revision>4</cp:revision>
  <cp:lastPrinted>1601-01-01T00:00:00Z</cp:lastPrinted>
  <dcterms:created xsi:type="dcterms:W3CDTF">2008-04-26T00:41:02Z</dcterms:created>
  <dcterms:modified xsi:type="dcterms:W3CDTF">2014-10-15T20:17:56Z</dcterms:modified>
</cp:coreProperties>
</file>