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84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0A47143-AFFD-4BB5-A12A-6D99B5C7E77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45311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3B6D8E-54AA-4B5A-98F0-E548E74A9B15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105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3B6D8E-54AA-4B5A-98F0-E548E74A9B15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30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918C00-02E2-49D1-92AF-27D1CB868B7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3794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9F401E-2CDA-46C1-B6D8-722E858598D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9756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E7678F-8B7C-4CAD-AA46-C0FF387C113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62468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2E9F683-6F4A-4482-92D8-314A1554B2E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4753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007DE0-A7FA-4868-80BF-7618CBD791E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1400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888506-4708-4353-A720-1CB236C402C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3804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B80CE2-1962-4F72-B252-688F87351B9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1321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4B909D-6AAE-48AC-9520-8E8EFD7AFFF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9930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E0DB28-FD97-45EB-B3C6-836537BADCB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2082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7129127-6565-4329-BFFF-A12B5C135E7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7870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6707F0-D71A-49C0-BD6C-02A758F4092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6737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317BAC-42EE-440F-94BB-764422A973A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5617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2A24F38-DA2A-4A8F-B6E8-8C05DA4AB105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 u="sng" dirty="0" smtClean="0"/>
              <a:t>Whiter than snow</a:t>
            </a:r>
            <a:endParaRPr lang="en-CA" altLang="en-US" sz="3200" u="sng" dirty="0"/>
          </a:p>
          <a:p>
            <a:pPr algn="ctr"/>
            <a:r>
              <a:rPr lang="en-CA" altLang="en-US" sz="3200" dirty="0" smtClean="0"/>
              <a:t>Lord Jesus, I long to be perfectly whole,</a:t>
            </a:r>
          </a:p>
          <a:p>
            <a:pPr algn="ctr"/>
            <a:r>
              <a:rPr lang="en-CA" altLang="en-US" sz="3200" dirty="0" smtClean="0"/>
              <a:t>I want thee forever to live in my soul,</a:t>
            </a:r>
          </a:p>
          <a:p>
            <a:pPr algn="ctr"/>
            <a:r>
              <a:rPr lang="en-CA" altLang="en-US" sz="3200" dirty="0" smtClean="0"/>
              <a:t>Break down every idol, cast out every foe:</a:t>
            </a:r>
          </a:p>
          <a:p>
            <a:pPr algn="ctr"/>
            <a:r>
              <a:rPr lang="en-CA" altLang="en-US" sz="3200" dirty="0" smtClean="0"/>
              <a:t>Now wash me and I shall be whiter than snow!</a:t>
            </a:r>
          </a:p>
          <a:p>
            <a:pPr algn="ctr"/>
            <a:r>
              <a:rPr lang="en-CA" altLang="en-US" sz="3200" dirty="0" smtClean="0"/>
              <a:t>Whiter than snow, yes, whiter than snow;</a:t>
            </a:r>
          </a:p>
          <a:p>
            <a:pPr algn="ctr"/>
            <a:r>
              <a:rPr lang="en-CA" altLang="en-US" sz="3200" dirty="0" smtClean="0"/>
              <a:t>Now wash me, and I shall be whiter than snow!</a:t>
            </a:r>
          </a:p>
          <a:p>
            <a:pPr algn="ctr"/>
            <a:endParaRPr lang="en-CA" altLang="en-US" sz="3200" dirty="0" smtClean="0"/>
          </a:p>
          <a:p>
            <a:pPr algn="ctr"/>
            <a:r>
              <a:rPr lang="en-CA" altLang="en-US" sz="3200" dirty="0" smtClean="0"/>
              <a:t>Lord Jesus, look down from Thy throne in the skies,</a:t>
            </a:r>
          </a:p>
          <a:p>
            <a:pPr algn="ctr"/>
            <a:r>
              <a:rPr lang="en-CA" altLang="en-US" sz="3200" dirty="0" smtClean="0"/>
              <a:t>And help me to make a complete sacrifice;</a:t>
            </a:r>
          </a:p>
          <a:p>
            <a:pPr algn="ctr"/>
            <a:r>
              <a:rPr lang="en-CA" altLang="en-US" sz="3200" dirty="0" smtClean="0"/>
              <a:t>I give up myself and whatever I know.</a:t>
            </a:r>
            <a:endParaRPr lang="en-CA" altLang="en-US" sz="3200" dirty="0"/>
          </a:p>
          <a:p>
            <a:pPr algn="ctr"/>
            <a:r>
              <a:rPr lang="en-CA" altLang="en-US" sz="3200" dirty="0"/>
              <a:t>Now wash me and I shall be whiter than snow!</a:t>
            </a:r>
          </a:p>
          <a:p>
            <a:pPr algn="ctr"/>
            <a:r>
              <a:rPr lang="en-CA" altLang="en-US" sz="3200" dirty="0"/>
              <a:t>Whiter than snow, yes, whiter than snow;</a:t>
            </a:r>
          </a:p>
          <a:p>
            <a:pPr algn="ctr"/>
            <a:r>
              <a:rPr lang="en-CA" altLang="en-US" sz="3200" dirty="0"/>
              <a:t>Now wash me, and I shall be whiter than snow!</a:t>
            </a:r>
          </a:p>
          <a:p>
            <a:pPr algn="ctr"/>
            <a:r>
              <a:rPr lang="en-CA" altLang="en-US" sz="2000" dirty="0" smtClean="0"/>
              <a:t>1/2</a:t>
            </a:r>
            <a:endParaRPr lang="en-CA" altLang="en-US" sz="2000" dirty="0"/>
          </a:p>
          <a:p>
            <a:pPr algn="ctr">
              <a:lnSpc>
                <a:spcPct val="95000"/>
              </a:lnSpc>
            </a:pPr>
            <a:r>
              <a:rPr lang="en-CA" altLang="en-US" sz="1200" dirty="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 dirty="0" smtClean="0"/>
              <a:t>Lord Jesus for this I most humbly entreat,</a:t>
            </a:r>
          </a:p>
          <a:p>
            <a:pPr algn="ctr"/>
            <a:r>
              <a:rPr lang="en-CA" altLang="en-US" sz="3200" dirty="0" smtClean="0"/>
              <a:t>I wait blessed Lord at thy crucified feet;</a:t>
            </a:r>
          </a:p>
          <a:p>
            <a:pPr algn="ctr"/>
            <a:r>
              <a:rPr lang="en-CA" altLang="en-US" sz="3200" dirty="0" smtClean="0"/>
              <a:t>By faith for my cleansing I see Thy blood flow;</a:t>
            </a:r>
          </a:p>
          <a:p>
            <a:pPr algn="ctr"/>
            <a:r>
              <a:rPr lang="en-CA" altLang="en-US" sz="3200" dirty="0" smtClean="0"/>
              <a:t>Now wash me and I shall be whiter than snow!</a:t>
            </a:r>
          </a:p>
          <a:p>
            <a:pPr algn="ctr"/>
            <a:r>
              <a:rPr lang="en-CA" altLang="en-US" sz="3200" dirty="0" smtClean="0"/>
              <a:t>Whiter than snow, yes, whiter than snow;</a:t>
            </a:r>
          </a:p>
          <a:p>
            <a:pPr algn="ctr"/>
            <a:r>
              <a:rPr lang="en-CA" altLang="en-US" sz="3200" dirty="0" smtClean="0"/>
              <a:t>Now wash me, and I shall be whiter than snow!</a:t>
            </a:r>
          </a:p>
          <a:p>
            <a:pPr algn="ctr"/>
            <a:endParaRPr lang="en-CA" altLang="en-US" sz="3200" dirty="0" smtClean="0"/>
          </a:p>
          <a:p>
            <a:pPr algn="ctr"/>
            <a:r>
              <a:rPr lang="en-CA" altLang="en-US" sz="3200" dirty="0" smtClean="0"/>
              <a:t>Lord Jesus, Thou </a:t>
            </a:r>
            <a:r>
              <a:rPr lang="en-CA" altLang="en-US" sz="3200" dirty="0" err="1" smtClean="0"/>
              <a:t>seest</a:t>
            </a:r>
            <a:r>
              <a:rPr lang="en-CA" altLang="en-US" sz="3200" dirty="0" smtClean="0"/>
              <a:t> I patiently wait,</a:t>
            </a:r>
          </a:p>
          <a:p>
            <a:pPr algn="ctr"/>
            <a:r>
              <a:rPr lang="en-CA" altLang="en-US" sz="3200" dirty="0" smtClean="0"/>
              <a:t>Come now and within me a new heart create; </a:t>
            </a:r>
          </a:p>
          <a:p>
            <a:pPr algn="ctr"/>
            <a:r>
              <a:rPr lang="en-CA" altLang="en-US" sz="3200" dirty="0" smtClean="0"/>
              <a:t>To those who have sought Thee, Thou </a:t>
            </a:r>
            <a:r>
              <a:rPr lang="en-CA" altLang="en-US" sz="3200" smtClean="0"/>
              <a:t>never sadist No</a:t>
            </a:r>
            <a:endParaRPr lang="en-CA" altLang="en-US" sz="3200" dirty="0"/>
          </a:p>
          <a:p>
            <a:pPr algn="ctr"/>
            <a:r>
              <a:rPr lang="en-CA" altLang="en-US" sz="3200" dirty="0"/>
              <a:t>Now wash me and I shall be whiter than snow!</a:t>
            </a:r>
          </a:p>
          <a:p>
            <a:pPr algn="ctr"/>
            <a:r>
              <a:rPr lang="en-CA" altLang="en-US" sz="3200" dirty="0"/>
              <a:t>Whiter than snow, yes, whiter than snow;</a:t>
            </a:r>
          </a:p>
          <a:p>
            <a:pPr algn="ctr"/>
            <a:r>
              <a:rPr lang="en-CA" altLang="en-US" sz="3200" dirty="0"/>
              <a:t>Now wash me, and I shall be whiter than snow!</a:t>
            </a:r>
          </a:p>
          <a:p>
            <a:pPr algn="ctr"/>
            <a:r>
              <a:rPr lang="en-CA" altLang="en-US" sz="2000" dirty="0" smtClean="0"/>
              <a:t>2/2</a:t>
            </a:r>
            <a:endParaRPr lang="en-CA" altLang="en-US" sz="2000" dirty="0"/>
          </a:p>
          <a:p>
            <a:pPr algn="ctr">
              <a:lnSpc>
                <a:spcPct val="95000"/>
              </a:lnSpc>
            </a:pPr>
            <a:r>
              <a:rPr lang="en-CA" altLang="en-US" sz="1200" dirty="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85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262</Words>
  <Application>Microsoft Office PowerPoint</Application>
  <PresentationFormat>Custom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MS Gothic</vt:lpstr>
      <vt:lpstr>Times New Roman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8</cp:revision>
  <cp:lastPrinted>1601-01-01T00:00:00Z</cp:lastPrinted>
  <dcterms:created xsi:type="dcterms:W3CDTF">2008-04-25T18:39:53Z</dcterms:created>
  <dcterms:modified xsi:type="dcterms:W3CDTF">2016-02-06T01:38:50Z</dcterms:modified>
</cp:coreProperties>
</file>