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24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7D9D3C93-C59A-4344-994C-1108AADE4E1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871048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70664BE-A520-5A4C-B55E-DB168F46A386}" type="slidenum">
              <a:rPr lang="en-CA"/>
              <a:pPr/>
              <a:t>1</a:t>
            </a:fld>
            <a:endParaRPr lang="en-CA"/>
          </a:p>
        </p:txBody>
      </p:sp>
      <p:sp>
        <p:nvSpPr>
          <p:cNvPr id="7169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7170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C25AE6A-B841-1345-9333-F68C87CC0732}" type="slidenum">
              <a:rPr lang="en-CA"/>
              <a:pPr/>
              <a:t>2</a:t>
            </a:fld>
            <a:endParaRPr lang="en-CA"/>
          </a:p>
        </p:txBody>
      </p:sp>
      <p:sp>
        <p:nvSpPr>
          <p:cNvPr id="8193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8194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86F78C9-46BC-E241-95AB-72D28CAEEB77}" type="slidenum">
              <a:rPr lang="en-CA"/>
              <a:pPr/>
              <a:t>3</a:t>
            </a:fld>
            <a:endParaRPr lang="en-CA"/>
          </a:p>
        </p:txBody>
      </p:sp>
      <p:sp>
        <p:nvSpPr>
          <p:cNvPr id="921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21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61E673A-EEEE-6944-BC02-76F52D410849}" type="slidenum">
              <a:rPr lang="en-CA"/>
              <a:pPr/>
              <a:t>4</a:t>
            </a:fld>
            <a:endParaRPr lang="en-CA"/>
          </a:p>
        </p:txBody>
      </p:sp>
      <p:sp>
        <p:nvSpPr>
          <p:cNvPr id="10241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0242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B890629-E670-E145-BCA7-F6C3473C88A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52610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F83AE64-39BF-1C46-A76F-B72DBD8D139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37611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9FE3C11-8D09-9149-9F94-2E2B9E57A3E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7396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F1EC05B4-31C9-1942-AC56-DF46A368163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10279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605447B-FCBB-B440-8EDB-45A0A1B3302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1122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308F6-906D-2C43-B6D5-FF8BD81659F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4081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85E0808-2565-D842-B706-5862B81AB7E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0394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5301B4F-53A2-B544-BE3A-818447E1F5B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5610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296F6EF-ADDA-F74A-81FF-36F6A37BB8F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6420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6FDB4C1-AE7A-FF45-8C9E-50311341CE7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58671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6A5B88C-798C-224F-B064-32A55D835A2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824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128A069-EB35-034E-91CA-7103838F7D7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5843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C9303137-0246-2945-B58B-B2298D714804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795338"/>
            <a:ext cx="10080625" cy="640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 u="sng">
                <a:solidFill>
                  <a:srgbClr val="FFFFFF"/>
                </a:solidFill>
              </a:rPr>
              <a:t>Who can do anything</a:t>
            </a:r>
          </a:p>
          <a:p>
            <a:pPr algn="ctr"/>
            <a:r>
              <a:rPr lang="en-CA" sz="3600"/>
              <a:t>1. Who owns the cattle on a thousand hills?</a:t>
            </a:r>
          </a:p>
          <a:p>
            <a:pPr algn="ctr"/>
            <a:r>
              <a:rPr lang="en-CA" sz="3600"/>
              <a:t>Pleads for us and always will?</a:t>
            </a:r>
          </a:p>
          <a:p>
            <a:pPr algn="ctr"/>
            <a:r>
              <a:rPr lang="en-CA" sz="3600"/>
              <a:t>Who was it died, yet lives still?</a:t>
            </a:r>
          </a:p>
          <a:p>
            <a:pPr algn="ctr"/>
            <a:r>
              <a:rPr lang="en-CA" sz="3600"/>
              <a:t>Nobody but my Lord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Who can do, who can do, who can do anything</a:t>
            </a:r>
          </a:p>
          <a:p>
            <a:pPr algn="ctr"/>
            <a:r>
              <a:rPr lang="en-CA" sz="3600"/>
              <a:t>Nobody but my Lord (and Master)</a:t>
            </a:r>
          </a:p>
          <a:p>
            <a:pPr algn="ctr"/>
            <a:r>
              <a:rPr lang="en-CA" sz="3600"/>
              <a:t>Who can do, who can do, who can do anything</a:t>
            </a:r>
          </a:p>
          <a:p>
            <a:pPr algn="ctr"/>
            <a:r>
              <a:rPr lang="en-CA" sz="3600"/>
              <a:t>Nobody but my Lord free?</a:t>
            </a:r>
          </a:p>
          <a:p>
            <a:pPr algn="ctr"/>
            <a:r>
              <a:rPr lang="en-CA" sz="3600"/>
              <a:t>Nobody but my Lord</a:t>
            </a:r>
          </a:p>
          <a:p>
            <a:pPr algn="ctr"/>
            <a:r>
              <a:rPr lang="en-CA" sz="3600"/>
              <a:t>1/4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0" y="1155700"/>
            <a:ext cx="10080625" cy="589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/>
              <a:t>2. Who makes us happy though we've been sad?</a:t>
            </a:r>
          </a:p>
          <a:p>
            <a:pPr algn="ctr"/>
            <a:r>
              <a:rPr lang="en-CA" sz="3600"/>
              <a:t>Loves us even though we're bad?</a:t>
            </a:r>
          </a:p>
          <a:p>
            <a:pPr algn="ctr"/>
            <a:r>
              <a:rPr lang="en-CA" sz="3600"/>
              <a:t>Who answers prayers and makes us glad?</a:t>
            </a:r>
          </a:p>
          <a:p>
            <a:pPr algn="ctr"/>
            <a:r>
              <a:rPr lang="en-CA" sz="3600"/>
              <a:t>Nobody but my Lord 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Who can do, who can do, who can do anything</a:t>
            </a:r>
          </a:p>
          <a:p>
            <a:pPr algn="ctr"/>
            <a:r>
              <a:rPr lang="en-CA" sz="3600"/>
              <a:t>Nobody but my Lord (and Master)</a:t>
            </a:r>
          </a:p>
          <a:p>
            <a:pPr algn="ctr"/>
            <a:r>
              <a:rPr lang="en-CA" sz="3600"/>
              <a:t>Who can do, who can do, who can do anything</a:t>
            </a:r>
          </a:p>
          <a:p>
            <a:pPr algn="ctr"/>
            <a:r>
              <a:rPr lang="en-CA" sz="3600"/>
              <a:t>Nobody but my Lord?</a:t>
            </a:r>
          </a:p>
          <a:p>
            <a:pPr algn="ctr"/>
            <a:r>
              <a:rPr lang="en-CA" sz="3600"/>
              <a:t>2/4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0" y="1800225"/>
            <a:ext cx="10080625" cy="538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/>
              <a:t>3. Who was it hung upon a tree?</a:t>
            </a:r>
          </a:p>
          <a:p>
            <a:pPr algn="ctr"/>
            <a:r>
              <a:rPr lang="en-CA" sz="3600"/>
              <a:t>Suffered shame for you and me?</a:t>
            </a:r>
          </a:p>
          <a:p>
            <a:pPr algn="ctr"/>
            <a:r>
              <a:rPr lang="en-CA" sz="3600"/>
              <a:t>Who was it died to make us free?</a:t>
            </a:r>
          </a:p>
          <a:p>
            <a:pPr algn="ctr"/>
            <a:r>
              <a:rPr lang="en-CA" sz="3600"/>
              <a:t>Nobody but my Lord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Who can do, who can do, who can do anything</a:t>
            </a:r>
          </a:p>
          <a:p>
            <a:pPr algn="ctr"/>
            <a:r>
              <a:rPr lang="en-CA" sz="3600"/>
              <a:t>Nobody but my Lord (and Master)</a:t>
            </a:r>
          </a:p>
          <a:p>
            <a:pPr algn="ctr"/>
            <a:r>
              <a:rPr lang="en-CA" sz="3600"/>
              <a:t>Who can do, who can do, who can do anything</a:t>
            </a:r>
          </a:p>
          <a:p>
            <a:pPr algn="ctr"/>
            <a:r>
              <a:rPr lang="en-CA" sz="3600"/>
              <a:t>Nobody but my Lord</a:t>
            </a:r>
          </a:p>
          <a:p>
            <a:pPr algn="ctr"/>
            <a:r>
              <a:rPr lang="en-CA" sz="3600"/>
              <a:t>3/4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0" y="644525"/>
            <a:ext cx="10080625" cy="691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endParaRPr lang="en-CA" sz="3600"/>
          </a:p>
          <a:p>
            <a:pPr algn="ctr"/>
            <a:r>
              <a:rPr lang="en-CA" sz="3600"/>
              <a:t>4. Who owns a mansion in the sky?</a:t>
            </a:r>
          </a:p>
          <a:p>
            <a:pPr algn="ctr"/>
            <a:r>
              <a:rPr lang="en-CA" sz="3600"/>
              <a:t>Share it with us bye and bye</a:t>
            </a:r>
          </a:p>
          <a:p>
            <a:pPr algn="ctr"/>
            <a:r>
              <a:rPr lang="en-CA" sz="3600"/>
              <a:t>Take us to His home on high?</a:t>
            </a:r>
          </a:p>
          <a:p>
            <a:pPr algn="ctr"/>
            <a:r>
              <a:rPr lang="en-CA" sz="3600"/>
              <a:t>Nobody but my Lord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Who can do, who can do, who can do anything</a:t>
            </a:r>
          </a:p>
          <a:p>
            <a:pPr algn="ctr"/>
            <a:r>
              <a:rPr lang="en-CA" sz="3600"/>
              <a:t>Nobody but my Lord (and Master)</a:t>
            </a:r>
          </a:p>
          <a:p>
            <a:pPr algn="ctr"/>
            <a:r>
              <a:rPr lang="en-CA" sz="3600"/>
              <a:t>Who can do, who can do, who can do anything</a:t>
            </a:r>
          </a:p>
          <a:p>
            <a:pPr algn="ctr"/>
            <a:r>
              <a:rPr lang="en-CA" sz="3600"/>
              <a:t>Nobody but my Lord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4/4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299</Words>
  <Application>Microsoft Macintosh PowerPoint</Application>
  <PresentationFormat>Custom</PresentationFormat>
  <Paragraphs>53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6</cp:revision>
  <cp:lastPrinted>1601-01-01T00:00:00Z</cp:lastPrinted>
  <dcterms:created xsi:type="dcterms:W3CDTF">2008-04-26T00:41:02Z</dcterms:created>
  <dcterms:modified xsi:type="dcterms:W3CDTF">2014-10-15T20:17:48Z</dcterms:modified>
</cp:coreProperties>
</file>