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5FEF115-5869-4FDC-9852-090EA94873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7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6528A8-FD4D-4524-92F0-8D8C5299319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3EB84F-DCC8-4917-9167-6A08707C0361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D5C987-85DC-40ED-BBD0-B7AFB084A3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0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F64810-D9C1-4F09-8375-5CEEF53052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47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EDE2CE-8CB3-4B44-809C-65831C0D2B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20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1C4D236-1E9C-49C2-9E3E-D9BFAB7CE5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79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6829D6-A4AE-48CB-9F51-7CF37012AF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13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DB59CF-D91A-4726-A892-6186AD8AC4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5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95DDBB-7349-4B8D-AA65-CA06CAE437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935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38C4B2-C52C-47EE-8441-254EC253B4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96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7413A3-D9DA-4C26-8E26-500DC99962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07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68743A-66F4-4F79-A06F-030A9960C5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53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7EE3AC-DE72-4D73-B617-BAADA8E495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94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3B14A8-3E87-4730-AA0C-76F0F553AF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1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0A1178D-FCFE-4A21-A719-34C11128107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 Who is he in yonder stall</a:t>
            </a:r>
            <a:r>
              <a:rPr lang="en-CA" sz="3600"/>
              <a:t> </a:t>
            </a:r>
          </a:p>
          <a:p>
            <a:pPr algn="ctr"/>
            <a:r>
              <a:rPr lang="en-CA" sz="3600"/>
              <a:t> Who is he in yonder stall </a:t>
            </a:r>
          </a:p>
          <a:p>
            <a:pPr algn="ctr"/>
            <a:r>
              <a:rPr lang="en-CA" sz="3600"/>
              <a:t>at whose feet the shepherds fall?</a:t>
            </a:r>
          </a:p>
          <a:p>
            <a:pPr algn="ctr"/>
            <a:r>
              <a:rPr lang="en-CA" sz="3600"/>
              <a:t>Who is He that stands and weeps</a:t>
            </a:r>
          </a:p>
          <a:p>
            <a:pPr algn="ctr"/>
            <a:r>
              <a:rPr lang="en-CA" sz="3600"/>
              <a:t>at the grave where Lazarus sleeps?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Chorus:</a:t>
            </a:r>
          </a:p>
          <a:p>
            <a:pPr algn="ctr"/>
            <a:r>
              <a:rPr lang="en-CA" sz="3600"/>
              <a:t>'Tis the Lord, O wondrous story! </a:t>
            </a:r>
          </a:p>
          <a:p>
            <a:pPr algn="ctr"/>
            <a:r>
              <a:rPr lang="en-CA" sz="3600"/>
              <a:t>'Tis the Lord, the King of glory; </a:t>
            </a:r>
          </a:p>
          <a:p>
            <a:pPr algn="ctr"/>
            <a:r>
              <a:rPr lang="en-CA" sz="3600"/>
              <a:t>at his feet we humbly fall, </a:t>
            </a:r>
          </a:p>
          <a:p>
            <a:pPr algn="ctr"/>
            <a:r>
              <a:rPr lang="en-CA" sz="3600"/>
              <a:t>	crown him, crown him Lord of all!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Who is he who from the grave </a:t>
            </a:r>
          </a:p>
          <a:p>
            <a:pPr algn="ctr"/>
            <a:r>
              <a:rPr lang="en-CA" sz="3600"/>
              <a:t>	comes to heal and help and save?</a:t>
            </a:r>
          </a:p>
          <a:p>
            <a:pPr algn="ctr"/>
            <a:r>
              <a:rPr lang="en-CA" sz="3600"/>
              <a:t>Who is he that from yon throne </a:t>
            </a:r>
          </a:p>
          <a:p>
            <a:pPr algn="ctr"/>
            <a:r>
              <a:rPr lang="en-CA" sz="3600"/>
              <a:t>	rules the world of light alone?</a:t>
            </a:r>
          </a:p>
          <a:p>
            <a:pPr algn="ctr"/>
            <a:r>
              <a:rPr lang="en-CA" sz="3600"/>
              <a:t>	</a:t>
            </a:r>
          </a:p>
          <a:p>
            <a:pPr algn="ctr"/>
            <a:r>
              <a:rPr lang="en-CA" sz="3600"/>
              <a:t>Chorus:</a:t>
            </a:r>
          </a:p>
          <a:p>
            <a:pPr algn="ctr"/>
            <a:r>
              <a:rPr lang="en-CA" sz="3600"/>
              <a:t>'Tis the Lord, O wondrous story! </a:t>
            </a:r>
          </a:p>
          <a:p>
            <a:pPr algn="ctr"/>
            <a:r>
              <a:rPr lang="en-CA" sz="3600"/>
              <a:t>'Tis the Lord, the King of glory; </a:t>
            </a:r>
          </a:p>
          <a:p>
            <a:pPr algn="ctr"/>
            <a:r>
              <a:rPr lang="en-CA" sz="3600"/>
              <a:t>at his feet we humbly fall, </a:t>
            </a:r>
          </a:p>
          <a:p>
            <a:pPr algn="ctr"/>
            <a:r>
              <a:rPr lang="en-CA" sz="3600"/>
              <a:t>	crown him, crown him Lord of all!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70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2013-12-01T14:30:28Z</dcterms:modified>
</cp:coreProperties>
</file>