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51230D5-FB4E-6C40-9B8B-70EB7BE760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2485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4C0A40-3703-EB4C-8A2F-771DB5311F96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C8D599-1B02-0744-9DE5-0FB2DFDBDE85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61BCDB-8689-3540-BE42-DD486EC7CBF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D20D9-0CC7-1E4F-B6BB-21C887AF9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08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E5AD51-6186-DB4A-94E9-E0D47167D5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0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B78142-F111-D24C-95BC-D09E3CAB21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547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7071E4C-689A-184C-814B-966184FD85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69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1F5DB1-27B3-F141-BE64-A8D05C681E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286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CDA409-C690-7C4A-900D-51F10BA6CE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0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DC034F-58A9-AB44-99F8-82314B2EB4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9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677A7B-BB4A-1C4E-92BB-42DB1DB7E2A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56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69686A-D3E0-E941-9366-38BEA37320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6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73416E-CB8F-7249-87AD-B3324C1314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02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29B1AA-6065-5D46-B302-591D7B44E4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4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348430-1A45-8A44-809A-A772F7A271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D327D1F-1044-2145-BC52-3B90E8FBA06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70199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Wonderful Words of Life</a:t>
            </a:r>
          </a:p>
          <a:p>
            <a:pPr algn="ctr"/>
            <a:r>
              <a:rPr lang="en-CA" sz="3400"/>
              <a:t>Sing them over again to me,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Let me more of their beauty see,</a:t>
            </a:r>
          </a:p>
          <a:p>
            <a:pPr algn="ctr"/>
            <a:r>
              <a:rPr lang="en-CA" sz="3400"/>
              <a:t>wonderful words of life;</a:t>
            </a:r>
          </a:p>
          <a:p>
            <a:pPr algn="ctr"/>
            <a:r>
              <a:rPr lang="en-CA" sz="3400"/>
              <a:t>words of life and beauty</a:t>
            </a:r>
          </a:p>
          <a:p>
            <a:pPr algn="ctr"/>
            <a:r>
              <a:rPr lang="en-CA" sz="3400"/>
              <a:t>teach me faith and duty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7199312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Christ the blessed One, gives to all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Sinner, list to the loving call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All so freely given,</a:t>
            </a:r>
          </a:p>
          <a:p>
            <a:pPr algn="ctr"/>
            <a:r>
              <a:rPr lang="en-CA" sz="3400"/>
              <a:t>Wooing us to heaven.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8099425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Sweetly echo the Gospel call,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Offer pardon and peace to all,</a:t>
            </a:r>
          </a:p>
          <a:p>
            <a:pPr algn="ctr"/>
            <a:r>
              <a:rPr lang="en-CA" sz="3400"/>
              <a:t>Wonderful words of life;</a:t>
            </a:r>
          </a:p>
          <a:p>
            <a:pPr algn="ctr"/>
            <a:r>
              <a:rPr lang="en-CA" sz="3400"/>
              <a:t>Jesus, only Saviour,</a:t>
            </a:r>
          </a:p>
          <a:p>
            <a:pPr algn="ctr"/>
            <a:r>
              <a:rPr lang="en-CA" sz="3400"/>
              <a:t>Sanctify us forever.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life,</a:t>
            </a:r>
          </a:p>
          <a:p>
            <a:pPr algn="ctr"/>
            <a:r>
              <a:rPr lang="en-CA" sz="3400"/>
              <a:t>Beautiful words, wonderful words,</a:t>
            </a:r>
          </a:p>
          <a:p>
            <a:pPr algn="ctr"/>
            <a:r>
              <a:rPr lang="en-CA" sz="3400"/>
              <a:t>Wonderful words of life.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190</Words>
  <Application>Microsoft Macintosh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2008-04-26T23:47:17Z</dcterms:created>
  <dcterms:modified xsi:type="dcterms:W3CDTF">2014-10-15T20:17:40Z</dcterms:modified>
</cp:coreProperties>
</file>