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3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2F6DBF52-312C-4692-B772-C9668778542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567732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2376B01-E084-4783-941C-5B58775EDA9D}" type="slidenum">
              <a:rPr lang="en-CA"/>
              <a:pPr/>
              <a:t>1</a:t>
            </a:fld>
            <a:endParaRPr lang="en-CA"/>
          </a:p>
        </p:txBody>
      </p:sp>
      <p:sp>
        <p:nvSpPr>
          <p:cNvPr id="512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2244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224EFE3-AF97-40C2-A25B-CFAFCBE943EB}" type="slidenum">
              <a:rPr lang="en-CA"/>
              <a:pPr/>
              <a:t>2</a:t>
            </a:fld>
            <a:endParaRPr lang="en-CA"/>
          </a:p>
        </p:txBody>
      </p:sp>
      <p:sp>
        <p:nvSpPr>
          <p:cNvPr id="61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910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36D6181-29DD-4B61-ADA4-AB6AF77257D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02899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8EFD6EC-C6E7-428B-90CB-D2F71CCB5EE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569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8CB8595-7CCB-4260-8570-385C9A27491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876758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5176ED7B-BEFA-4293-96A8-07700F0D0F3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22141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33907AF-82B5-4FDC-8A73-4CE7C7CB1E5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37183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8C866C5-16D6-480C-BF7A-0AAB043B165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85479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23CEF58-C8D8-4AEC-9843-7A8CDFF91FE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8842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4B74F4A-F059-4AF9-80CB-C29C2575EF3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34612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254EED4-3E38-4FDF-81CD-A008F35C115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93459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50E2B1A-466A-4132-9837-46BF82F9447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00377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72EC462-945A-46DB-95D2-17A2E1EF84F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84440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0A5AAAE-0FFD-478D-ABF9-8A3F6DE4226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00335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140D2C63-9DEF-4ABE-AD51-0E4AA659B823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134938"/>
            <a:ext cx="9899650" cy="7485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>
              <a:spcBef>
                <a:spcPts val="188"/>
              </a:spcBef>
            </a:pPr>
            <a:r>
              <a:rPr lang="en-CA" sz="3600" u="sng"/>
              <a:t>Worthy of Glory</a:t>
            </a:r>
          </a:p>
          <a:p>
            <a:pPr algn="ctr">
              <a:spcBef>
                <a:spcPts val="1800"/>
              </a:spcBef>
            </a:pPr>
            <a:r>
              <a:rPr lang="en-CA" sz="3600"/>
              <a:t>Worthy of glory and worthy of honor</a:t>
            </a:r>
          </a:p>
          <a:p>
            <a:pPr algn="ctr"/>
            <a:r>
              <a:rPr lang="en-CA" sz="3600"/>
              <a:t>and worthy of praise is He (X2)</a:t>
            </a:r>
          </a:p>
          <a:p>
            <a:pPr algn="ctr"/>
            <a:r>
              <a:rPr lang="en-CA" sz="3600"/>
              <a:t>He has redeemed me by the blood of the Lamb</a:t>
            </a:r>
          </a:p>
          <a:p>
            <a:pPr algn="ctr"/>
            <a:r>
              <a:rPr lang="en-CA" sz="3600"/>
              <a:t>and He has set my spirit free,</a:t>
            </a:r>
          </a:p>
          <a:p>
            <a:pPr algn="ctr"/>
            <a:r>
              <a:rPr lang="en-CA" sz="3600"/>
              <a:t>Worthy of glory and worthy of honor</a:t>
            </a:r>
          </a:p>
          <a:p>
            <a:pPr algn="ctr"/>
            <a:r>
              <a:rPr lang="en-CA" sz="3600"/>
              <a:t>and worthy of praise is He.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You are the words and the music</a:t>
            </a:r>
          </a:p>
          <a:p>
            <a:pPr algn="ctr"/>
            <a:r>
              <a:rPr lang="en-CA" sz="3600"/>
              <a:t>You are the song that I sing.</a:t>
            </a:r>
          </a:p>
          <a:p>
            <a:pPr algn="ctr"/>
            <a:r>
              <a:rPr lang="en-CA" sz="3600"/>
              <a:t>You are the melody,</a:t>
            </a:r>
          </a:p>
          <a:p>
            <a:pPr algn="ctr"/>
            <a:r>
              <a:rPr lang="en-CA" sz="3600"/>
              <a:t>You are the harmony,</a:t>
            </a:r>
          </a:p>
          <a:p>
            <a:pPr algn="ctr"/>
            <a:r>
              <a:rPr lang="en-CA" sz="3600"/>
              <a:t>Praises to Your name I will sing.</a:t>
            </a:r>
          </a:p>
          <a:p>
            <a:pPr algn="ctr"/>
            <a:r>
              <a:rPr lang="en-CA" sz="3600"/>
              <a:t>1/2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0" y="106363"/>
            <a:ext cx="10080625" cy="7329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>
              <a:spcBef>
                <a:spcPts val="1988"/>
              </a:spcBef>
            </a:pPr>
            <a:r>
              <a:rPr lang="en-CA" sz="3600"/>
              <a:t>You are the Mighty God You are the Lord of lords</a:t>
            </a:r>
          </a:p>
          <a:p>
            <a:pPr algn="ctr"/>
            <a:r>
              <a:rPr lang="en-CA" sz="3600"/>
              <a:t>You are the King of all kings,</a:t>
            </a:r>
          </a:p>
          <a:p>
            <a:pPr algn="ctr">
              <a:spcBef>
                <a:spcPts val="1800"/>
              </a:spcBef>
            </a:pPr>
            <a:r>
              <a:rPr lang="en-CA" sz="3600"/>
              <a:t>So now I return to you </a:t>
            </a:r>
          </a:p>
          <a:p>
            <a:pPr algn="ctr"/>
            <a:r>
              <a:rPr lang="en-CA" sz="3600"/>
              <a:t>the song that you gave to me,</a:t>
            </a:r>
          </a:p>
          <a:p>
            <a:pPr algn="ctr"/>
            <a:r>
              <a:rPr lang="en-CA" sz="3600"/>
              <a:t>You are the song that I sing.</a:t>
            </a:r>
          </a:p>
          <a:p>
            <a:pPr algn="ctr"/>
            <a:endParaRPr lang="en-CA" sz="3600"/>
          </a:p>
          <a:p>
            <a:pPr algn="ctr">
              <a:spcBef>
                <a:spcPts val="1800"/>
              </a:spcBef>
            </a:pPr>
            <a:r>
              <a:rPr lang="en-CA" sz="3600"/>
              <a:t>Worthy of glory and worthy of honor</a:t>
            </a:r>
          </a:p>
          <a:p>
            <a:pPr algn="ctr"/>
            <a:r>
              <a:rPr lang="en-CA" sz="3600"/>
              <a:t>and worthy of praise is He (X2)</a:t>
            </a:r>
          </a:p>
          <a:p>
            <a:pPr algn="ctr"/>
            <a:r>
              <a:rPr lang="en-CA" sz="3600"/>
              <a:t>He has redeemed me by the blood of the Lamb</a:t>
            </a:r>
          </a:p>
          <a:p>
            <a:pPr algn="ctr"/>
            <a:r>
              <a:rPr lang="en-CA" sz="3600"/>
              <a:t>and He has set my spirit free,</a:t>
            </a:r>
          </a:p>
          <a:p>
            <a:pPr algn="ctr"/>
            <a:r>
              <a:rPr lang="en-CA" sz="3600"/>
              <a:t>Worthy of glory and worthy of honor</a:t>
            </a:r>
          </a:p>
          <a:p>
            <a:pPr algn="ctr"/>
            <a:r>
              <a:rPr lang="en-CA" sz="3600"/>
              <a:t>and worthy of praise is He.</a:t>
            </a:r>
          </a:p>
          <a:p>
            <a:pPr algn="ctr">
              <a:lnSpc>
                <a:spcPct val="105000"/>
              </a:lnSpc>
            </a:pPr>
            <a:r>
              <a:rPr lang="en-CA" sz="2800"/>
              <a:t>2/2</a:t>
            </a:r>
          </a:p>
          <a:p>
            <a:pPr algn="ctr">
              <a:lnSpc>
                <a:spcPct val="105000"/>
              </a:lnSpc>
            </a:pPr>
            <a:r>
              <a:rPr lang="en-CA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179</Words>
  <Application>Microsoft Office PowerPoint</Application>
  <PresentationFormat>Custom</PresentationFormat>
  <Paragraphs>30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5</cp:revision>
  <cp:lastPrinted>1601-01-01T00:00:00Z</cp:lastPrinted>
  <dcterms:created xsi:type="dcterms:W3CDTF">2008-04-25T07:44:39Z</dcterms:created>
  <dcterms:modified xsi:type="dcterms:W3CDTF">2014-02-09T02:58:20Z</dcterms:modified>
</cp:coreProperties>
</file>