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BA4DADF-823B-8A4F-983F-3EE15CE52D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110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46B3E4-1B44-9946-BCBB-95DE999E9056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0A46AB-3DC6-A242-A154-ECCFB096649B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0F255A-AB81-A84A-B4F7-3FDC68C2B6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83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FBD3F4-A4C1-8341-A34E-5BECA46294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66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B4D19-DF73-8C44-BFBE-BD9160C2E0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597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AE8A82-857F-CE41-9CBB-22F814C163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65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7FCA96-15E7-234C-A511-0B5A1233BE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39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03A67D-BF31-3C43-A6B0-4091140CE4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31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E6D916-4E42-114D-8410-32210FA2DE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66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A67573-546A-1847-89AD-253219BBC3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3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21233D-1F73-B649-B2AC-1B2027300E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07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78DC9F-F44A-1B43-9F81-50FB84356B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82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A68774-9025-1941-BEBC-E78149F524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13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43ABDD-1486-C54F-AFD6-39DB419413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4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06A083E-68BE-034B-A30D-22B5FC26EDF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0"/>
            <a:ext cx="9359900" cy="728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Worthy, You are Worthy</a:t>
            </a:r>
          </a:p>
          <a:p>
            <a:pPr algn="ctr"/>
            <a:r>
              <a:rPr lang="en-CA" sz="3600">
                <a:cs typeface="TimesNewRoman" charset="0"/>
              </a:rPr>
              <a:t>Worthy, You are worthy</a:t>
            </a: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You are worthy.</a:t>
            </a:r>
          </a:p>
          <a:p>
            <a:pPr algn="ctr"/>
            <a:r>
              <a:rPr lang="en-CA" sz="3600">
                <a:cs typeface="TimesNewRoman" charset="0"/>
              </a:rPr>
              <a:t>Worthy, You are worthy</a:t>
            </a: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I worship You.</a:t>
            </a:r>
          </a:p>
          <a:p>
            <a:pPr algn="ctr"/>
            <a:r>
              <a:rPr lang="en-CA" sz="3600">
                <a:cs typeface="TimesNewRoman" charset="0"/>
              </a:rPr>
              <a:t>Holy, You are holy</a:t>
            </a: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You are holy.</a:t>
            </a:r>
          </a:p>
          <a:p>
            <a:pPr algn="ctr"/>
            <a:r>
              <a:rPr lang="en-CA" sz="3600">
                <a:cs typeface="TimesNewRoman" charset="0"/>
              </a:rPr>
              <a:t>Holy, You are holy</a:t>
            </a: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I worship You.</a:t>
            </a:r>
          </a:p>
          <a:p>
            <a:pPr algn="ctr"/>
            <a:r>
              <a:rPr lang="en-CA" sz="2600"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720725"/>
            <a:ext cx="8820150" cy="67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>
                <a:cs typeface="TimesNewRoman" charset="0"/>
              </a:rPr>
              <a:t>Jesus, You are Jesus</a:t>
            </a: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You are Jesus.</a:t>
            </a:r>
          </a:p>
          <a:p>
            <a:pPr algn="ctr"/>
            <a:r>
              <a:rPr lang="en-CA" sz="3600">
                <a:cs typeface="TimesNewRoman" charset="0"/>
              </a:rPr>
              <a:t>Jesus, You are Jesus</a:t>
            </a: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I worship You.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King of kings, Lord of lords</a:t>
            </a:r>
          </a:p>
          <a:p>
            <a:pPr algn="ctr"/>
            <a:r>
              <a:rPr lang="en-CA" sz="3600">
                <a:cs typeface="TimesNewRoman" charset="0"/>
              </a:rPr>
              <a:t>I worship You.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122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2014-10-15T20:19:41Z</dcterms:modified>
</cp:coreProperties>
</file>